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9" r:id="rId2"/>
    <p:sldMasterId id="2147483675" r:id="rId3"/>
    <p:sldMasterId id="2147483677" r:id="rId4"/>
    <p:sldMasterId id="2147483679" r:id="rId5"/>
    <p:sldMasterId id="2147483681" r:id="rId6"/>
    <p:sldMasterId id="2147483683" r:id="rId7"/>
    <p:sldMasterId id="2147483687" r:id="rId8"/>
    <p:sldMasterId id="2147483689" r:id="rId9"/>
    <p:sldMasterId id="2147483695" r:id="rId10"/>
    <p:sldMasterId id="2147483701" r:id="rId11"/>
    <p:sldMasterId id="2147483703" r:id="rId12"/>
    <p:sldMasterId id="2147483709" r:id="rId13"/>
    <p:sldMasterId id="2147483711" r:id="rId14"/>
    <p:sldMasterId id="2147483713" r:id="rId15"/>
    <p:sldMasterId id="2147483715" r:id="rId16"/>
    <p:sldMasterId id="2147483719" r:id="rId17"/>
    <p:sldMasterId id="2147483721" r:id="rId18"/>
    <p:sldMasterId id="2147483723" r:id="rId19"/>
    <p:sldMasterId id="2147483725" r:id="rId20"/>
    <p:sldMasterId id="2147483727" r:id="rId21"/>
    <p:sldMasterId id="2147483731" r:id="rId22"/>
    <p:sldMasterId id="2147483733" r:id="rId23"/>
    <p:sldMasterId id="2147483735" r:id="rId24"/>
    <p:sldMasterId id="2147483737" r:id="rId25"/>
    <p:sldMasterId id="2147483741" r:id="rId26"/>
    <p:sldMasterId id="2147483743" r:id="rId27"/>
    <p:sldMasterId id="2147483745" r:id="rId28"/>
    <p:sldMasterId id="2147483749" r:id="rId29"/>
  </p:sldMasterIdLst>
  <p:notesMasterIdLst>
    <p:notesMasterId r:id="rId74"/>
  </p:notesMasterIdLst>
  <p:sldIdLst>
    <p:sldId id="256" r:id="rId30"/>
    <p:sldId id="339" r:id="rId31"/>
    <p:sldId id="340" r:id="rId32"/>
    <p:sldId id="341" r:id="rId33"/>
    <p:sldId id="343" r:id="rId34"/>
    <p:sldId id="322" r:id="rId35"/>
    <p:sldId id="323" r:id="rId36"/>
    <p:sldId id="285" r:id="rId37"/>
    <p:sldId id="286" r:id="rId38"/>
    <p:sldId id="287" r:id="rId39"/>
    <p:sldId id="327" r:id="rId40"/>
    <p:sldId id="328" r:id="rId41"/>
    <p:sldId id="329" r:id="rId42"/>
    <p:sldId id="301" r:id="rId43"/>
    <p:sldId id="302" r:id="rId44"/>
    <p:sldId id="303" r:id="rId45"/>
    <p:sldId id="262" r:id="rId46"/>
    <p:sldId id="290" r:id="rId47"/>
    <p:sldId id="263" r:id="rId48"/>
    <p:sldId id="310" r:id="rId49"/>
    <p:sldId id="311" r:id="rId50"/>
    <p:sldId id="312" r:id="rId51"/>
    <p:sldId id="264" r:id="rId52"/>
    <p:sldId id="291" r:id="rId53"/>
    <p:sldId id="265" r:id="rId54"/>
    <p:sldId id="268" r:id="rId55"/>
    <p:sldId id="293" r:id="rId56"/>
    <p:sldId id="269" r:id="rId57"/>
    <p:sldId id="270" r:id="rId58"/>
    <p:sldId id="294" r:id="rId59"/>
    <p:sldId id="271" r:id="rId60"/>
    <p:sldId id="274" r:id="rId61"/>
    <p:sldId id="296" r:id="rId62"/>
    <p:sldId id="275" r:id="rId63"/>
    <p:sldId id="313" r:id="rId64"/>
    <p:sldId id="316" r:id="rId65"/>
    <p:sldId id="317" r:id="rId66"/>
    <p:sldId id="278" r:id="rId67"/>
    <p:sldId id="298" r:id="rId68"/>
    <p:sldId id="279" r:id="rId69"/>
    <p:sldId id="333" r:id="rId70"/>
    <p:sldId id="334" r:id="rId71"/>
    <p:sldId id="335" r:id="rId72"/>
    <p:sldId id="344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150" d="100"/>
          <a:sy n="150" d="100"/>
        </p:scale>
        <p:origin x="209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61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8AF2CC3F-9054-23E7-F6A7-3F1BFDD29E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1E75A680-9EF1-CB0A-0EE9-571BFCC41E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20A75143-ACBF-B9FA-D612-2262111966C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2897D489-E0FD-E1BC-FB36-09842421FE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A20730CA-D87A-79FA-7A1E-69D05A2747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380311E5-17B5-9172-07C7-4047EB861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B11758-EF48-49A6-88F4-8EDC8F6F4B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3FB756-653B-776A-8FEB-4CADDC418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051CA-4C29-42F2-82B4-D82DEBE50A9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8E300805-13AA-2E11-8397-E695D9A028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75E8B9DF-16FF-A39F-CF07-E7BC2771C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E25990-7ED6-8C3E-9EBC-50AA72ECB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9E17C-0C12-43C4-8E87-3F5AD653F8B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22946B94-6CE4-CA05-FA01-21646FE11B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74AC19EA-CFC2-17B1-EA2E-DCD7A9F51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3E4F94-C0C1-4611-6780-FBD206EB4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F3112-6534-4917-BEFE-76ECE8D39BB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8AB2FBAC-7186-6809-3E80-A7DA68216A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81414ACF-3986-4739-AD32-54433EA12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>
            <a:extLst>
              <a:ext uri="{FF2B5EF4-FFF2-40B4-BE49-F238E27FC236}">
                <a16:creationId xmlns:a16="http://schemas.microsoft.com/office/drawing/2014/main" id="{52BD138E-260C-7354-FABC-61592337BA64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67587" name="Line 3">
              <a:extLst>
                <a:ext uri="{FF2B5EF4-FFF2-40B4-BE49-F238E27FC236}">
                  <a16:creationId xmlns:a16="http://schemas.microsoft.com/office/drawing/2014/main" id="{AD4A93FC-1006-A602-C3ED-FF525CA85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88" name="AutoShape 4">
              <a:extLst>
                <a:ext uri="{FF2B5EF4-FFF2-40B4-BE49-F238E27FC236}">
                  <a16:creationId xmlns:a16="http://schemas.microsoft.com/office/drawing/2014/main" id="{6F03DAA3-4934-8A1C-4A98-D9D5996DD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589" name="AutoShape 5">
              <a:extLst>
                <a:ext uri="{FF2B5EF4-FFF2-40B4-BE49-F238E27FC236}">
                  <a16:creationId xmlns:a16="http://schemas.microsoft.com/office/drawing/2014/main" id="{E1AD2493-D0F2-110C-769B-957F8F7B3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</p:grpSp>
      <p:sp>
        <p:nvSpPr>
          <p:cNvPr id="67590" name="Rectangle 6">
            <a:extLst>
              <a:ext uri="{FF2B5EF4-FFF2-40B4-BE49-F238E27FC236}">
                <a16:creationId xmlns:a16="http://schemas.microsoft.com/office/drawing/2014/main" id="{EEBBAC3C-8C7C-BAA7-8072-E2EABA9A52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A69F8C55-E84E-85F2-5CA5-B1D67DA025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9B7695EF-C974-72B2-F6E1-E509ADF34C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5E7FD973-97C0-4F19-B172-595791F70C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7594" name="Rectangle 10">
            <a:extLst>
              <a:ext uri="{FF2B5EF4-FFF2-40B4-BE49-F238E27FC236}">
                <a16:creationId xmlns:a16="http://schemas.microsoft.com/office/drawing/2014/main" id="{AFE6A161-7EF0-D0A3-976D-2FF8513C3B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B0D4FF-4FED-47E6-A78C-2392237809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1F23-9918-B810-FF12-FF52E758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A92C2-6D77-E313-4D77-C0E554C62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D7F8C-FC32-92B9-D2EA-D8E61966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3F3C4-B563-38FB-EA64-B6A5F582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A9F1C-16AB-0A6E-A6BE-8AC8FDDA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BB7A7-7E30-4815-8655-24D245B9E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719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>
            <a:extLst>
              <a:ext uri="{FF2B5EF4-FFF2-40B4-BE49-F238E27FC236}">
                <a16:creationId xmlns:a16="http://schemas.microsoft.com/office/drawing/2014/main" id="{6A8ECA4A-21EC-CBAF-2513-C6B5D94CE1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8483" name="Freeform 3">
              <a:extLst>
                <a:ext uri="{FF2B5EF4-FFF2-40B4-BE49-F238E27FC236}">
                  <a16:creationId xmlns:a16="http://schemas.microsoft.com/office/drawing/2014/main" id="{AF153A07-1324-FCE0-BE79-E3F1BF8DC3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84" name="Freeform 4">
              <a:extLst>
                <a:ext uri="{FF2B5EF4-FFF2-40B4-BE49-F238E27FC236}">
                  <a16:creationId xmlns:a16="http://schemas.microsoft.com/office/drawing/2014/main" id="{FEC87AA3-CC04-7F45-42A5-387A62274F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85" name="Freeform 5">
              <a:extLst>
                <a:ext uri="{FF2B5EF4-FFF2-40B4-BE49-F238E27FC236}">
                  <a16:creationId xmlns:a16="http://schemas.microsoft.com/office/drawing/2014/main" id="{28521309-CD70-6FB6-D6EA-0C54C8637A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86" name="Freeform 6">
              <a:extLst>
                <a:ext uri="{FF2B5EF4-FFF2-40B4-BE49-F238E27FC236}">
                  <a16:creationId xmlns:a16="http://schemas.microsoft.com/office/drawing/2014/main" id="{DFC77F1F-CF16-4E5D-C87D-46FB603E1E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87" name="Freeform 7">
              <a:extLst>
                <a:ext uri="{FF2B5EF4-FFF2-40B4-BE49-F238E27FC236}">
                  <a16:creationId xmlns:a16="http://schemas.microsoft.com/office/drawing/2014/main" id="{A7965170-BD06-7483-18BF-27ADBF86DA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88" name="Freeform 8">
              <a:extLst>
                <a:ext uri="{FF2B5EF4-FFF2-40B4-BE49-F238E27FC236}">
                  <a16:creationId xmlns:a16="http://schemas.microsoft.com/office/drawing/2014/main" id="{F503A71E-7B6D-88A8-0C0E-FD83F122AD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89" name="Freeform 9">
              <a:extLst>
                <a:ext uri="{FF2B5EF4-FFF2-40B4-BE49-F238E27FC236}">
                  <a16:creationId xmlns:a16="http://schemas.microsoft.com/office/drawing/2014/main" id="{60C60FB7-4288-729B-F01B-DFC0F8FC4E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0" name="Freeform 10">
              <a:extLst>
                <a:ext uri="{FF2B5EF4-FFF2-40B4-BE49-F238E27FC236}">
                  <a16:creationId xmlns:a16="http://schemas.microsoft.com/office/drawing/2014/main" id="{EB47C71C-30FB-ADE2-9B44-E1B3BF1468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1" name="Freeform 11">
              <a:extLst>
                <a:ext uri="{FF2B5EF4-FFF2-40B4-BE49-F238E27FC236}">
                  <a16:creationId xmlns:a16="http://schemas.microsoft.com/office/drawing/2014/main" id="{4E0390E6-D0BC-3585-E3A4-D07AFDDD0C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2" name="Rectangle 12">
              <a:extLst>
                <a:ext uri="{FF2B5EF4-FFF2-40B4-BE49-F238E27FC236}">
                  <a16:creationId xmlns:a16="http://schemas.microsoft.com/office/drawing/2014/main" id="{C01C327D-0125-CE52-5DB7-ECB90CB798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3" name="Rectangle 13">
              <a:extLst>
                <a:ext uri="{FF2B5EF4-FFF2-40B4-BE49-F238E27FC236}">
                  <a16:creationId xmlns:a16="http://schemas.microsoft.com/office/drawing/2014/main" id="{C4774B90-E482-49A1-BF0D-9C2A1EC87C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4" name="Freeform 14">
              <a:extLst>
                <a:ext uri="{FF2B5EF4-FFF2-40B4-BE49-F238E27FC236}">
                  <a16:creationId xmlns:a16="http://schemas.microsoft.com/office/drawing/2014/main" id="{AF559817-C974-AC53-C32F-955F9C0AFB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5" name="Freeform 15">
              <a:extLst>
                <a:ext uri="{FF2B5EF4-FFF2-40B4-BE49-F238E27FC236}">
                  <a16:creationId xmlns:a16="http://schemas.microsoft.com/office/drawing/2014/main" id="{264B968B-20EF-BDA2-1F32-82CBD6C805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6" name="Freeform 16">
              <a:extLst>
                <a:ext uri="{FF2B5EF4-FFF2-40B4-BE49-F238E27FC236}">
                  <a16:creationId xmlns:a16="http://schemas.microsoft.com/office/drawing/2014/main" id="{7EA90307-3110-C87C-5FB8-C0ACEF7E7E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7" name="Freeform 17">
              <a:extLst>
                <a:ext uri="{FF2B5EF4-FFF2-40B4-BE49-F238E27FC236}">
                  <a16:creationId xmlns:a16="http://schemas.microsoft.com/office/drawing/2014/main" id="{496327CD-06C2-8C8A-F551-D50B7C3E88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8" name="Freeform 18">
              <a:extLst>
                <a:ext uri="{FF2B5EF4-FFF2-40B4-BE49-F238E27FC236}">
                  <a16:creationId xmlns:a16="http://schemas.microsoft.com/office/drawing/2014/main" id="{BFED6185-83F1-0286-5B41-4BB0A0F404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499" name="Freeform 19">
              <a:extLst>
                <a:ext uri="{FF2B5EF4-FFF2-40B4-BE49-F238E27FC236}">
                  <a16:creationId xmlns:a16="http://schemas.microsoft.com/office/drawing/2014/main" id="{276CCF7B-C836-53BD-0A26-80BDC7092E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500" name="Freeform 20">
              <a:extLst>
                <a:ext uri="{FF2B5EF4-FFF2-40B4-BE49-F238E27FC236}">
                  <a16:creationId xmlns:a16="http://schemas.microsoft.com/office/drawing/2014/main" id="{ABD0EB82-AC6D-36D9-81F2-6EB9CF7821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8501" name="Rectangle 21">
            <a:extLst>
              <a:ext uri="{FF2B5EF4-FFF2-40B4-BE49-F238E27FC236}">
                <a16:creationId xmlns:a16="http://schemas.microsoft.com/office/drawing/2014/main" id="{44ADAFF4-BA18-3DAB-DFD7-7C714D1FA01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8502" name="Rectangle 22">
            <a:extLst>
              <a:ext uri="{FF2B5EF4-FFF2-40B4-BE49-F238E27FC236}">
                <a16:creationId xmlns:a16="http://schemas.microsoft.com/office/drawing/2014/main" id="{2D89409A-5F89-CBC8-21B8-E545C66B8E2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8503" name="Rectangle 23">
            <a:extLst>
              <a:ext uri="{FF2B5EF4-FFF2-40B4-BE49-F238E27FC236}">
                <a16:creationId xmlns:a16="http://schemas.microsoft.com/office/drawing/2014/main" id="{E5E4207B-B494-33C0-2930-08DACD3B27F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8504" name="Rectangle 24">
            <a:extLst>
              <a:ext uri="{FF2B5EF4-FFF2-40B4-BE49-F238E27FC236}">
                <a16:creationId xmlns:a16="http://schemas.microsoft.com/office/drawing/2014/main" id="{9E307E9C-512A-C742-3833-2459688C2B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8505" name="Rectangle 25">
            <a:extLst>
              <a:ext uri="{FF2B5EF4-FFF2-40B4-BE49-F238E27FC236}">
                <a16:creationId xmlns:a16="http://schemas.microsoft.com/office/drawing/2014/main" id="{5C94C7B7-1C9C-8042-3625-9910A3553C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805162-2485-456A-8DCC-472A52F895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299E-3E92-86ED-7739-D9D2A39F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1747-05F5-A0A7-D6EE-ED3C6C53A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6906F-9464-3DBC-3FC2-7448DFFF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6F6F2-15CD-11EB-43C0-DBF2E772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0AE3E-A5F4-1803-0B0E-F3A5F90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D181B-187C-4026-BC0D-CFC4B553A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203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8D84-9CE1-ACEE-2E09-9AFF722D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BD980-F7DA-2D83-E1C5-0E2B8C402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67B0-184B-88F6-4354-66347E6C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6D5EE-C293-D20D-D80D-7CE7D949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B1A8-F6B2-AF7B-6F2B-FE69064C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F980C-DB9D-4425-A165-4A5079C60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6652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AD7-3B79-E483-C24C-3F4F4D16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346D3-16AB-1190-9E13-AE9196C0A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0BBDA-CFD5-ED67-9B8D-E9FC83D7E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C0387-7E7C-1DED-383A-647FF1DC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9185C-9BBE-6081-78A6-253BB224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87A40-1421-4921-181C-22A9FECF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952F1-2006-46E9-ABC6-DF6429DFE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525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AF99-C87C-BF59-6BC8-374F9641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F25A0-2B5E-5FF9-34A3-28618881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A3993-293C-4491-12F3-5AD321A79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0EC5E-1247-FFA2-1CFD-70FDCB563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E9AF6-FC91-0D6C-CBCD-BFBB4F6EE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E967D-6786-BFBA-1091-E699480D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4BE17-DAEE-715F-6CAC-293DA56B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A8507-0794-D1C6-8E5B-C4264D9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3777E-2C90-464E-A717-0F7713E9A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866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6E7B-F881-5665-57A9-10C54AF6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A4273-ACB9-3FBD-B8C5-0FDA6898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1A159-39CD-6E24-B795-F1683032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C0501-5443-3FE5-90E8-FEC50C46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9D49C-0F5C-42B0-8A79-853BA1217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95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4D65-A8EA-2AB5-1900-9476DE1C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656F4-59F6-3A0F-AC60-CDD40684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06A32-9357-4053-9508-E96A94AE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ED2D6-4FE0-4936-BA73-52EAAE12D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14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59CD-E190-9305-A246-E290C7B7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22AD4-7DD7-87DC-85FD-BC297FC0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D87E5-8EDB-8C72-1EEF-20916A4DF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96F89-146B-66EE-C118-D66A43A0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DD32-BAD6-C61B-219C-C117F680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BF2E6-58DE-9C29-9823-69B536A1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58CD0-A2F5-436E-9C3E-84A9448B4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1477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DFCD-CC48-CC24-894D-64BA90C0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C80C33-2F66-5D19-0E3F-04CB3FDE3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A5249-EAD9-F9CA-391D-0284ACF4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27903-DCD9-42AB-55AD-24856E27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ADBD2-AA00-7EFE-DD72-B7240B0A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CCD2-FE11-6731-14F3-677C2DA9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A2D30-E438-4671-9A18-69BF6F256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2219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9C0B-4D9B-A1D3-F4A3-0B4C6274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49A02-DBAF-7711-294E-9D4ACCD3F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6F45-448A-7706-D21B-89DCDA30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0EC52-2866-280B-5819-E9062270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D978-0CC4-A4E1-DD17-A604903B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A7A9-949F-482E-AAE3-553CBDF23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FA35D-40D1-4AF5-B0FE-BD62BE21D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F5A3F-34A8-36FE-8979-3ABA3E65B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33C5C-6E58-53E0-AE65-9EB84FE0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D968D-D553-0411-F8A8-969C6A6E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9B32C-9066-FA36-13DF-193E7639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CC384-C145-4C68-BF74-E6A42C789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1875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7436B-AEA5-FB62-7300-3F858620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E56F4-8D65-13CC-37B9-1E245F36C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0CF10-EBAA-C072-B44D-EB81E5C9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6A7D-4E1E-BC66-AA1E-FD542200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B9564-A338-3B45-2A81-AC01B864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A1F9A-11B7-4953-BD35-701011B16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1540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>
            <a:extLst>
              <a:ext uri="{FF2B5EF4-FFF2-40B4-BE49-F238E27FC236}">
                <a16:creationId xmlns:a16="http://schemas.microsoft.com/office/drawing/2014/main" id="{F805EC98-D2CE-E5C8-94B4-34F1FEA2913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57699" name="Rectangle 3">
              <a:extLst>
                <a:ext uri="{FF2B5EF4-FFF2-40B4-BE49-F238E27FC236}">
                  <a16:creationId xmlns:a16="http://schemas.microsoft.com/office/drawing/2014/main" id="{89421572-D5EF-BEE6-DE05-02A7B0F05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7700" name="AutoShape 4">
              <a:extLst>
                <a:ext uri="{FF2B5EF4-FFF2-40B4-BE49-F238E27FC236}">
                  <a16:creationId xmlns:a16="http://schemas.microsoft.com/office/drawing/2014/main" id="{3E9A6B58-3DEC-6E68-5E5E-4A710E7AB84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7701" name="Group 5">
            <a:extLst>
              <a:ext uri="{FF2B5EF4-FFF2-40B4-BE49-F238E27FC236}">
                <a16:creationId xmlns:a16="http://schemas.microsoft.com/office/drawing/2014/main" id="{0DC6C0CB-CD77-4CB9-4A5B-0E9492E028FC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57702" name="AutoShape 6">
              <a:extLst>
                <a:ext uri="{FF2B5EF4-FFF2-40B4-BE49-F238E27FC236}">
                  <a16:creationId xmlns:a16="http://schemas.microsoft.com/office/drawing/2014/main" id="{D181193A-CE48-9E2A-608B-89B80D15A1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7703" name="AutoShape 7">
              <a:extLst>
                <a:ext uri="{FF2B5EF4-FFF2-40B4-BE49-F238E27FC236}">
                  <a16:creationId xmlns:a16="http://schemas.microsoft.com/office/drawing/2014/main" id="{21A90B94-8111-CF53-EAA1-7FBD26780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7704" name="Rectangle 8">
            <a:extLst>
              <a:ext uri="{FF2B5EF4-FFF2-40B4-BE49-F238E27FC236}">
                <a16:creationId xmlns:a16="http://schemas.microsoft.com/office/drawing/2014/main" id="{48B33D8A-D542-219A-0391-60F4D96B4F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57705" name="Rectangle 9">
            <a:extLst>
              <a:ext uri="{FF2B5EF4-FFF2-40B4-BE49-F238E27FC236}">
                <a16:creationId xmlns:a16="http://schemas.microsoft.com/office/drawing/2014/main" id="{BD664CE5-B19E-1453-25D7-1CCD6978F2F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57706" name="Rectangle 10">
            <a:extLst>
              <a:ext uri="{FF2B5EF4-FFF2-40B4-BE49-F238E27FC236}">
                <a16:creationId xmlns:a16="http://schemas.microsoft.com/office/drawing/2014/main" id="{B436AEAF-01BE-49E5-935C-D308CB95B7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157707" name="Rectangle 11">
            <a:extLst>
              <a:ext uri="{FF2B5EF4-FFF2-40B4-BE49-F238E27FC236}">
                <a16:creationId xmlns:a16="http://schemas.microsoft.com/office/drawing/2014/main" id="{529C70C3-AB43-414D-19A6-04B49B7CF3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901B63D-9006-4ED4-8C50-7824C6E87D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7708" name="AutoShape 12">
            <a:extLst>
              <a:ext uri="{FF2B5EF4-FFF2-40B4-BE49-F238E27FC236}">
                <a16:creationId xmlns:a16="http://schemas.microsoft.com/office/drawing/2014/main" id="{603CE37F-5406-06D9-080A-9EA84BA623E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F28D-EFEE-481A-994C-300EF5C8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89E7-E605-4139-0C5D-BF11624F3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DBED-322B-0F72-42E5-850EB15E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CDA31-3496-6A52-D23E-8F8E8E8B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F002-CCBF-740E-8585-CEF5578E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E3D6D-3798-4BD1-88CE-B48535F86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802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6773-9C7C-791D-0326-8F5E17DD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FB812-8409-4C14-6BA1-4B4045CD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15F3-BC63-C752-FD06-8469D68C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9E53-3CF3-97FE-860D-718DA06D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B5B14-F1DE-E5DC-4B26-F8BB409D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8ED61-2BC6-4FB4-8830-7CCD6933C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14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7AA7-EB05-525E-198C-08D14572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5D9C7-D08E-54C3-FCB2-A80FA92B8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D1FB1-D70A-BABC-1976-A7F365434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20625-3FFB-D437-5B95-42A303CD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C418D-C0FD-072F-5370-EB9C75B7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95E10-097B-26C9-4EDE-AF591CA3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1AE93-4A43-450B-A899-02C0C0EF0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6385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DEDD-2152-5F72-F658-EACD144B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63493-9C66-8043-B4AC-ACF2F2CB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C17BC-C102-957F-5DA0-CFD61331B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4C167-9163-3A16-B416-849317E99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CC464-EF79-7BC1-82C4-012B47B14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A6838-E4E1-1CC8-48E7-F155D259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8E530-6FEB-E3F2-F93C-F1ECB413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50FC7-7146-8CCF-0AE0-C2D0CAA8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0A381-8CEE-44C8-B443-C5F2CCE34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920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EE51-B977-779D-FE59-C51A77FF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5D16C-7632-D2D5-1518-3C742716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B54B1-92E1-CAB6-5D7B-D7560EBF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D668D-BFF0-4E8B-7D1F-6F88F1B9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C37F9-2501-4F06-9B98-9888A7291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0548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DF8E1-8959-14DD-42E8-A4DFCFDC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36BCD-4D7B-8F5F-9E04-791046C0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4F257-321A-7109-9622-DE4AB128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43B0E-88AC-4497-954E-B31CB655F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029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5CB2-E7B2-B377-ABA1-5E6F97E1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5ABA-033D-1D34-6963-51662110A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B9640-8CBE-30D6-5D96-D1B055137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4FFFF-91B2-4D86-0C0D-31122862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D9DAF-B675-2ECB-FECE-0F7BF173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4BC6F-89A4-4C64-E866-476C643C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2ABC-40ED-43C9-9111-64EB38C17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7438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76D4-56DB-F49A-41E2-5CC9E8C8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B308B-C0C5-84A7-14A9-9C93F6330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09057-02B8-ECAC-9F1E-3F61212AD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39A9A-7825-114C-18C8-6E34B322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484A1-83FE-DEF2-45B9-F2A814E7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C096C-D9A3-3249-B2F7-96276794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92FD0-F7A3-4752-A388-1EB7D48CD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2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>
            <a:extLst>
              <a:ext uri="{FF2B5EF4-FFF2-40B4-BE49-F238E27FC236}">
                <a16:creationId xmlns:a16="http://schemas.microsoft.com/office/drawing/2014/main" id="{93769334-5BEA-1391-8F96-1A34B6E01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61870A4-C38F-901D-4BED-0373411000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8C0D6770-CB10-9E22-BD21-F920343D97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689A86E9-58F6-88D8-491B-4BCF8F6DA1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F5C49B77-7E79-2EF0-DD39-345C7A73EA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BB6A8D9A-27D6-F61C-FE2A-33240BDD14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005A87-DC80-4873-BCB9-F6A8CC1251A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7288" name="Group 8">
            <a:extLst>
              <a:ext uri="{FF2B5EF4-FFF2-40B4-BE49-F238E27FC236}">
                <a16:creationId xmlns:a16="http://schemas.microsoft.com/office/drawing/2014/main" id="{C3290BF4-DAC1-0517-6203-46FE5F07A043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7289" name="Oval 9">
              <a:extLst>
                <a:ext uri="{FF2B5EF4-FFF2-40B4-BE49-F238E27FC236}">
                  <a16:creationId xmlns:a16="http://schemas.microsoft.com/office/drawing/2014/main" id="{E8BC450B-73BD-23BD-A560-CC3E963B7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0" name="Oval 10">
              <a:extLst>
                <a:ext uri="{FF2B5EF4-FFF2-40B4-BE49-F238E27FC236}">
                  <a16:creationId xmlns:a16="http://schemas.microsoft.com/office/drawing/2014/main" id="{F420A6D4-8426-AB89-CD6E-E0E9BE40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1" name="Oval 11">
              <a:extLst>
                <a:ext uri="{FF2B5EF4-FFF2-40B4-BE49-F238E27FC236}">
                  <a16:creationId xmlns:a16="http://schemas.microsoft.com/office/drawing/2014/main" id="{65BFAD09-F32A-87DE-7D16-D744ECBE6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2" name="Oval 12">
              <a:extLst>
                <a:ext uri="{FF2B5EF4-FFF2-40B4-BE49-F238E27FC236}">
                  <a16:creationId xmlns:a16="http://schemas.microsoft.com/office/drawing/2014/main" id="{6D52AF29-6B08-591E-DA46-5F1EE83CD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3" name="Oval 13">
              <a:extLst>
                <a:ext uri="{FF2B5EF4-FFF2-40B4-BE49-F238E27FC236}">
                  <a16:creationId xmlns:a16="http://schemas.microsoft.com/office/drawing/2014/main" id="{9A1D5213-939C-A7FC-7D2D-C804361A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4" name="Oval 14">
              <a:extLst>
                <a:ext uri="{FF2B5EF4-FFF2-40B4-BE49-F238E27FC236}">
                  <a16:creationId xmlns:a16="http://schemas.microsoft.com/office/drawing/2014/main" id="{B15E3795-EEC7-3E20-964F-CBBB0B862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5" name="Oval 15">
              <a:extLst>
                <a:ext uri="{FF2B5EF4-FFF2-40B4-BE49-F238E27FC236}">
                  <a16:creationId xmlns:a16="http://schemas.microsoft.com/office/drawing/2014/main" id="{EDB66442-8A4F-0651-52B9-A20320FD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6" name="Oval 16">
              <a:extLst>
                <a:ext uri="{FF2B5EF4-FFF2-40B4-BE49-F238E27FC236}">
                  <a16:creationId xmlns:a16="http://schemas.microsoft.com/office/drawing/2014/main" id="{DD7B0A1C-1EE5-CCE2-BCD3-060D42E7A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7" name="Oval 17">
              <a:extLst>
                <a:ext uri="{FF2B5EF4-FFF2-40B4-BE49-F238E27FC236}">
                  <a16:creationId xmlns:a16="http://schemas.microsoft.com/office/drawing/2014/main" id="{B96C474C-AE5D-DD10-94B5-4BAE57A86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8" name="Oval 18">
              <a:extLst>
                <a:ext uri="{FF2B5EF4-FFF2-40B4-BE49-F238E27FC236}">
                  <a16:creationId xmlns:a16="http://schemas.microsoft.com/office/drawing/2014/main" id="{9FBC9F6E-2982-65E0-EECE-8FDE1F5CC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9" name="Oval 19">
              <a:extLst>
                <a:ext uri="{FF2B5EF4-FFF2-40B4-BE49-F238E27FC236}">
                  <a16:creationId xmlns:a16="http://schemas.microsoft.com/office/drawing/2014/main" id="{1FEED87E-C29A-D311-CB66-7802690E9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0" name="Oval 20">
              <a:extLst>
                <a:ext uri="{FF2B5EF4-FFF2-40B4-BE49-F238E27FC236}">
                  <a16:creationId xmlns:a16="http://schemas.microsoft.com/office/drawing/2014/main" id="{9E99C21C-CD89-82AD-5C07-B4D75D583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1" name="Oval 21">
              <a:extLst>
                <a:ext uri="{FF2B5EF4-FFF2-40B4-BE49-F238E27FC236}">
                  <a16:creationId xmlns:a16="http://schemas.microsoft.com/office/drawing/2014/main" id="{03D46C26-6FB9-591C-887E-916C0E78F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2" name="Oval 22">
              <a:extLst>
                <a:ext uri="{FF2B5EF4-FFF2-40B4-BE49-F238E27FC236}">
                  <a16:creationId xmlns:a16="http://schemas.microsoft.com/office/drawing/2014/main" id="{1209421E-012A-639E-D1DE-87282C0E2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3" name="Oval 23">
              <a:extLst>
                <a:ext uri="{FF2B5EF4-FFF2-40B4-BE49-F238E27FC236}">
                  <a16:creationId xmlns:a16="http://schemas.microsoft.com/office/drawing/2014/main" id="{B52B51C2-92F2-6B33-DAB0-6A8C045AC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4" name="Oval 24">
              <a:extLst>
                <a:ext uri="{FF2B5EF4-FFF2-40B4-BE49-F238E27FC236}">
                  <a16:creationId xmlns:a16="http://schemas.microsoft.com/office/drawing/2014/main" id="{79391960-70E1-6C6C-4080-5D7789AC8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5" name="Oval 25">
              <a:extLst>
                <a:ext uri="{FF2B5EF4-FFF2-40B4-BE49-F238E27FC236}">
                  <a16:creationId xmlns:a16="http://schemas.microsoft.com/office/drawing/2014/main" id="{E545296E-1733-3438-696F-98038D411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6" name="Oval 26">
              <a:extLst>
                <a:ext uri="{FF2B5EF4-FFF2-40B4-BE49-F238E27FC236}">
                  <a16:creationId xmlns:a16="http://schemas.microsoft.com/office/drawing/2014/main" id="{8915B498-1EBF-8AF4-8CF6-0B4056087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7" name="Oval 27">
              <a:extLst>
                <a:ext uri="{FF2B5EF4-FFF2-40B4-BE49-F238E27FC236}">
                  <a16:creationId xmlns:a16="http://schemas.microsoft.com/office/drawing/2014/main" id="{C9A2668F-192C-8E93-1F37-52E9AC7BB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8" name="Oval 28">
              <a:extLst>
                <a:ext uri="{FF2B5EF4-FFF2-40B4-BE49-F238E27FC236}">
                  <a16:creationId xmlns:a16="http://schemas.microsoft.com/office/drawing/2014/main" id="{4C3EB2EE-3152-1DF3-1AA9-C12D1CE75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9" name="Oval 29">
              <a:extLst>
                <a:ext uri="{FF2B5EF4-FFF2-40B4-BE49-F238E27FC236}">
                  <a16:creationId xmlns:a16="http://schemas.microsoft.com/office/drawing/2014/main" id="{35D724B4-62D7-79F3-C6BB-2DEC8EE10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0" name="Oval 30">
              <a:extLst>
                <a:ext uri="{FF2B5EF4-FFF2-40B4-BE49-F238E27FC236}">
                  <a16:creationId xmlns:a16="http://schemas.microsoft.com/office/drawing/2014/main" id="{CBF07CB8-35DA-A9EA-C4B3-A95301DBD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1" name="Oval 31">
              <a:extLst>
                <a:ext uri="{FF2B5EF4-FFF2-40B4-BE49-F238E27FC236}">
                  <a16:creationId xmlns:a16="http://schemas.microsoft.com/office/drawing/2014/main" id="{F314AFBA-9775-4859-2639-6D2B667B9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2" name="Oval 32">
              <a:extLst>
                <a:ext uri="{FF2B5EF4-FFF2-40B4-BE49-F238E27FC236}">
                  <a16:creationId xmlns:a16="http://schemas.microsoft.com/office/drawing/2014/main" id="{6B7575C4-6039-E928-B477-7148F6F3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3" name="Oval 33">
              <a:extLst>
                <a:ext uri="{FF2B5EF4-FFF2-40B4-BE49-F238E27FC236}">
                  <a16:creationId xmlns:a16="http://schemas.microsoft.com/office/drawing/2014/main" id="{5982E17F-7FBC-6CD9-381C-11EF678D7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4" name="Oval 34">
              <a:extLst>
                <a:ext uri="{FF2B5EF4-FFF2-40B4-BE49-F238E27FC236}">
                  <a16:creationId xmlns:a16="http://schemas.microsoft.com/office/drawing/2014/main" id="{53C3950D-84DF-753B-065C-10D182A61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5" name="Oval 35">
              <a:extLst>
                <a:ext uri="{FF2B5EF4-FFF2-40B4-BE49-F238E27FC236}">
                  <a16:creationId xmlns:a16="http://schemas.microsoft.com/office/drawing/2014/main" id="{71B7E3DE-BB22-C9F9-B053-2C4C6B5CA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6" name="Oval 36">
              <a:extLst>
                <a:ext uri="{FF2B5EF4-FFF2-40B4-BE49-F238E27FC236}">
                  <a16:creationId xmlns:a16="http://schemas.microsoft.com/office/drawing/2014/main" id="{D1A0DD58-F7E7-75FF-C463-294410D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7" name="Oval 37">
              <a:extLst>
                <a:ext uri="{FF2B5EF4-FFF2-40B4-BE49-F238E27FC236}">
                  <a16:creationId xmlns:a16="http://schemas.microsoft.com/office/drawing/2014/main" id="{84A60886-B81C-AA5E-7690-9F233CAEE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8" name="Oval 38">
              <a:extLst>
                <a:ext uri="{FF2B5EF4-FFF2-40B4-BE49-F238E27FC236}">
                  <a16:creationId xmlns:a16="http://schemas.microsoft.com/office/drawing/2014/main" id="{1DDD4120-86DD-570D-9125-54D5DAAA7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19" name="Oval 39">
              <a:extLst>
                <a:ext uri="{FF2B5EF4-FFF2-40B4-BE49-F238E27FC236}">
                  <a16:creationId xmlns:a16="http://schemas.microsoft.com/office/drawing/2014/main" id="{F130E337-08BD-D06B-FDAA-79CECDAEE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7320" name="Line 40">
            <a:extLst>
              <a:ext uri="{FF2B5EF4-FFF2-40B4-BE49-F238E27FC236}">
                <a16:creationId xmlns:a16="http://schemas.microsoft.com/office/drawing/2014/main" id="{36B2CE62-EEC9-1F89-099E-328DECC9C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98B0-2ED3-DE1A-9A31-17C8DAAC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2F409-8370-8C63-F0E9-EC480D243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1C639-255A-76FC-C027-3FB5A28C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7D86F-0913-BDB9-A29A-86CFAF24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16D39-9D09-23F0-FD8A-95C40F34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881A5-2332-4E22-90D7-0695B8239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1952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738A22-5341-D10C-07A3-F2E57A8D4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199A2-B29D-96A8-57D6-6642BE60B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8060B-9FD2-6D3D-2253-F21237A8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80CB7-310F-8FED-E3E9-88979E25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ACDB-3C21-C334-18E5-B597272A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E9F82-B65A-4A77-AC5D-D0DEEA08A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830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>
            <a:extLst>
              <a:ext uri="{FF2B5EF4-FFF2-40B4-BE49-F238E27FC236}">
                <a16:creationId xmlns:a16="http://schemas.microsoft.com/office/drawing/2014/main" id="{E0091778-4A0B-3BE2-BD5E-0AC02920A3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60771" name="Freeform 3">
              <a:extLst>
                <a:ext uri="{FF2B5EF4-FFF2-40B4-BE49-F238E27FC236}">
                  <a16:creationId xmlns:a16="http://schemas.microsoft.com/office/drawing/2014/main" id="{30542D4E-2ACD-03B0-4BCD-13274CB6CB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772" name="Freeform 4">
              <a:extLst>
                <a:ext uri="{FF2B5EF4-FFF2-40B4-BE49-F238E27FC236}">
                  <a16:creationId xmlns:a16="http://schemas.microsoft.com/office/drawing/2014/main" id="{7CC487B6-8090-06D6-464C-1E033958B0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0773" name="Rectangle 5">
            <a:extLst>
              <a:ext uri="{FF2B5EF4-FFF2-40B4-BE49-F238E27FC236}">
                <a16:creationId xmlns:a16="http://schemas.microsoft.com/office/drawing/2014/main" id="{ECE60F1E-BCC4-3052-E0CA-24CD26EF91F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0774" name="Rectangle 6">
            <a:extLst>
              <a:ext uri="{FF2B5EF4-FFF2-40B4-BE49-F238E27FC236}">
                <a16:creationId xmlns:a16="http://schemas.microsoft.com/office/drawing/2014/main" id="{FF76604D-2AD2-95E4-BFD3-397EDF69774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0775" name="Rectangle 7">
            <a:extLst>
              <a:ext uri="{FF2B5EF4-FFF2-40B4-BE49-F238E27FC236}">
                <a16:creationId xmlns:a16="http://schemas.microsoft.com/office/drawing/2014/main" id="{50FF4FDD-2E08-F6CD-ACEA-5B78CD598B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0776" name="Rectangle 8">
            <a:extLst>
              <a:ext uri="{FF2B5EF4-FFF2-40B4-BE49-F238E27FC236}">
                <a16:creationId xmlns:a16="http://schemas.microsoft.com/office/drawing/2014/main" id="{F1DA6483-A424-24F9-4CDF-06DFD98775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DD1021-B4F0-4241-BB05-82F4C3C554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0777" name="Rectangle 9">
            <a:extLst>
              <a:ext uri="{FF2B5EF4-FFF2-40B4-BE49-F238E27FC236}">
                <a16:creationId xmlns:a16="http://schemas.microsoft.com/office/drawing/2014/main" id="{1A14CDBD-E3DA-678A-A05D-F53C3729EF4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91B8-D6C0-9716-0459-1CC9DB69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84D8D-26BA-465E-1B31-A2106F438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2AAB8-C689-B693-194A-0E276E2C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C6D63-EE2F-614E-B9C7-33F2ECD7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76C05-078E-664B-CA05-D4347F64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B2A76-CD9E-43B4-92CA-47027AF8C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5921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3F34-F64E-12AA-181B-CA91D60B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42068-C1B1-E4F6-C7D1-266E9AB9A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EC337-16B6-E4A7-8A64-6523119E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37B66-DC0F-F39F-07A6-59A17DE9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1F60-C2D5-E9D5-F63E-2551910D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9DEEA-735B-4C75-9397-49B37589B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0800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9800-178A-3613-A0AF-981299E8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C090-0EB1-3C1E-689C-43C27ABCD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88609-2AFB-F9C4-A9A3-D893B7571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D851D-6199-83CF-08D8-732EEFE0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38DDF-292F-2B81-B079-9742BA8B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AA151-08A3-92E8-4B3D-C0D035EF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8B9B-6DCC-4AC6-A071-ABEA41501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3980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FCCC-F600-588F-5769-A800A505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17F5E-2DDE-AE21-D76E-56727D36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CDFE3-A0E8-CE69-E1B9-866C6A9C3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623B3-B862-230B-0EE3-A0451294F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56001-1D96-3CF2-E593-06B964627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CD14C-1820-BFCE-0CAC-48B86BC9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D89B7-2CA2-4FCF-34FE-46C4553D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17298-F7A8-8826-D8DE-5A85E24C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EE4F-52A1-46E0-8182-7C1A1ADDA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8041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B6ED-BCB5-35E6-2064-7871519C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304EF-0263-263B-2A98-F6C27D5C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562F5-518D-549D-875C-E19007E0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A99F2-6FE1-31AF-6B48-CE74814C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B811F-578D-4277-9EA6-8F9D64318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1008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14168-B18F-9508-35A5-05BCD332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93780-8C44-E7B0-5596-8E7FB5C3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4BEC8-11FE-0FDA-C383-60B3A089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2A02A-F07F-4541-A941-24D2AD185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0227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51A4-435E-C6D9-28FD-D946298D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C9BC-9FAE-D1C5-18F5-BABD45869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30214-2338-DA40-26BB-6D130FA53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4AED3-9E22-6F9B-61AB-9829EFE1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6E0BD-7ED2-080A-2E2D-6E8D7502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7259-9761-1141-8051-4EBFB1A7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C695-A3AB-43D2-8B87-0C36A95F0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9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58DA-124E-9769-6D67-26787F9D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69B0-C8C7-16BD-3647-C4414785D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5A704-9D44-1790-1688-9FFAA11E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D157B-CEAC-5CC7-CF9A-90BAEAAB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1D4A-EF31-239B-7929-9EA38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33810-C56B-4FE7-8BB0-95C206AF5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92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8EC2-BBAC-FBFE-2285-7E872B4F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B3148-3592-C016-66F8-83FE2FC7D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CA3CF-1C65-2539-9263-5B8FA4EDE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BFCB4-B376-291E-BFD7-EF0CA4F0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FBDCD-EE48-E2D7-116F-158CDFFC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49D0C-25F4-810E-715B-2710DB53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16262-50B9-4385-9A40-A3CC373F5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594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1158-0550-52D8-DB11-DDAD87F9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20D36-BDEB-A151-C949-C3A57D34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1288-BE9F-1079-1154-25543260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A22EF-E259-6E2A-5A94-ACBD408C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3C714-A84D-3272-2AF7-60D1BE1A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A3842-8838-4E69-BC57-55AEC639A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490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29270-5892-478C-4A6B-844A12A2A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5451C-9450-64F8-2FED-BA47BE1F5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D0755-17E3-E559-C17E-D8BF21FB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5877E-DE94-3DD6-4EB7-EBEF5841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99C20-9E49-FD28-F153-3AE8586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54645-732B-4FB3-9EF9-6D3AFEBF6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528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>
            <a:extLst>
              <a:ext uri="{FF2B5EF4-FFF2-40B4-BE49-F238E27FC236}">
                <a16:creationId xmlns:a16="http://schemas.microsoft.com/office/drawing/2014/main" id="{AB601495-765B-73E1-A614-36FD73AA21B2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75107" name="Rectangle 3">
              <a:extLst>
                <a:ext uri="{FF2B5EF4-FFF2-40B4-BE49-F238E27FC236}">
                  <a16:creationId xmlns:a16="http://schemas.microsoft.com/office/drawing/2014/main" id="{DAEBADAE-AE5A-8AED-DEA1-0F7F3BE6A0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108" name="Freeform 4">
              <a:extLst>
                <a:ext uri="{FF2B5EF4-FFF2-40B4-BE49-F238E27FC236}">
                  <a16:creationId xmlns:a16="http://schemas.microsoft.com/office/drawing/2014/main" id="{BD34A2B3-BC25-C3D4-213B-F27273F8E65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09" name="Freeform 5">
              <a:extLst>
                <a:ext uri="{FF2B5EF4-FFF2-40B4-BE49-F238E27FC236}">
                  <a16:creationId xmlns:a16="http://schemas.microsoft.com/office/drawing/2014/main" id="{E67326E8-6BCA-1351-E359-FDDE057C19F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0" name="Freeform 6">
              <a:extLst>
                <a:ext uri="{FF2B5EF4-FFF2-40B4-BE49-F238E27FC236}">
                  <a16:creationId xmlns:a16="http://schemas.microsoft.com/office/drawing/2014/main" id="{0A14B6E2-94DA-D352-1180-D7AD6847D67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1" name="Freeform 7">
              <a:extLst>
                <a:ext uri="{FF2B5EF4-FFF2-40B4-BE49-F238E27FC236}">
                  <a16:creationId xmlns:a16="http://schemas.microsoft.com/office/drawing/2014/main" id="{636393E7-1935-7053-6425-515C7A20EEC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2" name="Freeform 8">
              <a:extLst>
                <a:ext uri="{FF2B5EF4-FFF2-40B4-BE49-F238E27FC236}">
                  <a16:creationId xmlns:a16="http://schemas.microsoft.com/office/drawing/2014/main" id="{F3544B8D-3C66-695A-AD4E-5668B791574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3" name="Freeform 9">
              <a:extLst>
                <a:ext uri="{FF2B5EF4-FFF2-40B4-BE49-F238E27FC236}">
                  <a16:creationId xmlns:a16="http://schemas.microsoft.com/office/drawing/2014/main" id="{0C867012-C812-E6E3-B444-D2D92F69BA5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4" name="Freeform 10">
              <a:extLst>
                <a:ext uri="{FF2B5EF4-FFF2-40B4-BE49-F238E27FC236}">
                  <a16:creationId xmlns:a16="http://schemas.microsoft.com/office/drawing/2014/main" id="{B763ED76-A225-4BF4-622D-9C71F3FE6A2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5" name="Freeform 11">
              <a:extLst>
                <a:ext uri="{FF2B5EF4-FFF2-40B4-BE49-F238E27FC236}">
                  <a16:creationId xmlns:a16="http://schemas.microsoft.com/office/drawing/2014/main" id="{5296E798-A0CB-2AB8-EE82-99CF7C82A34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6" name="Freeform 12">
              <a:extLst>
                <a:ext uri="{FF2B5EF4-FFF2-40B4-BE49-F238E27FC236}">
                  <a16:creationId xmlns:a16="http://schemas.microsoft.com/office/drawing/2014/main" id="{9FAA4239-ECAC-5B24-E511-10517E925A5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7" name="Freeform 13">
              <a:extLst>
                <a:ext uri="{FF2B5EF4-FFF2-40B4-BE49-F238E27FC236}">
                  <a16:creationId xmlns:a16="http://schemas.microsoft.com/office/drawing/2014/main" id="{10A1C79D-A24E-474B-11A9-AFC65A58D81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8" name="Freeform 14">
              <a:extLst>
                <a:ext uri="{FF2B5EF4-FFF2-40B4-BE49-F238E27FC236}">
                  <a16:creationId xmlns:a16="http://schemas.microsoft.com/office/drawing/2014/main" id="{12CE9494-5B87-EC8A-6E6C-359316D4B9D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9" name="Freeform 15">
              <a:extLst>
                <a:ext uri="{FF2B5EF4-FFF2-40B4-BE49-F238E27FC236}">
                  <a16:creationId xmlns:a16="http://schemas.microsoft.com/office/drawing/2014/main" id="{D355754B-B029-94B8-57A4-2F2A6AAA12B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20" name="Freeform 16">
              <a:extLst>
                <a:ext uri="{FF2B5EF4-FFF2-40B4-BE49-F238E27FC236}">
                  <a16:creationId xmlns:a16="http://schemas.microsoft.com/office/drawing/2014/main" id="{D34524FD-9A7D-1BDF-D8EF-8DA69501969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21" name="Freeform 17">
              <a:extLst>
                <a:ext uri="{FF2B5EF4-FFF2-40B4-BE49-F238E27FC236}">
                  <a16:creationId xmlns:a16="http://schemas.microsoft.com/office/drawing/2014/main" id="{46AF92CB-465B-2E93-9CAA-D1538458FF6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5122" name="Rectangle 18">
            <a:extLst>
              <a:ext uri="{FF2B5EF4-FFF2-40B4-BE49-F238E27FC236}">
                <a16:creationId xmlns:a16="http://schemas.microsoft.com/office/drawing/2014/main" id="{09707608-D450-9502-F7D7-768A2510AEA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75123" name="Rectangle 19">
            <a:extLst>
              <a:ext uri="{FF2B5EF4-FFF2-40B4-BE49-F238E27FC236}">
                <a16:creationId xmlns:a16="http://schemas.microsoft.com/office/drawing/2014/main" id="{A8EB4986-5F8C-5B86-9EEE-3D437135F8D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75124" name="Rectangle 20">
            <a:extLst>
              <a:ext uri="{FF2B5EF4-FFF2-40B4-BE49-F238E27FC236}">
                <a16:creationId xmlns:a16="http://schemas.microsoft.com/office/drawing/2014/main" id="{CDE91959-2B16-1970-F66F-32D0C54CC2F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5125" name="Rectangle 21">
            <a:extLst>
              <a:ext uri="{FF2B5EF4-FFF2-40B4-BE49-F238E27FC236}">
                <a16:creationId xmlns:a16="http://schemas.microsoft.com/office/drawing/2014/main" id="{89A18876-A745-2005-F748-F98154DC35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5126" name="Rectangle 22">
            <a:extLst>
              <a:ext uri="{FF2B5EF4-FFF2-40B4-BE49-F238E27FC236}">
                <a16:creationId xmlns:a16="http://schemas.microsoft.com/office/drawing/2014/main" id="{4E37EBB8-6E62-0799-8668-0AFCBF12D2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F8AC95-6CB0-4112-BA34-3FB462711F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709E-6288-3255-8069-1E19584F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2901-861A-A80F-FEBF-BFFF5D35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A9A1E-C4C4-4178-3250-7D6FF4D2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3716C-6F84-819F-56D9-959B13CF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CBF55-85C3-42F5-2A25-B7FD6BD8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556A8-462B-4A80-BBDC-BA42DEBD0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3184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9C6D-2032-91F8-BCD4-BADC4350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82294-4C62-3409-0251-0C24506CA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017F-3799-A31D-AFF6-2F2A1C8E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E969-6449-DFDD-A330-EF1F53F1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4538B-3DF3-8B69-CC38-65D5D372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6EC4D-656E-4776-9882-A385C7AB4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0603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6400-938A-325A-71FC-B9A7AC6C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6466-2DE2-2385-EFFE-5FCA567C3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1353-8193-FB3D-6326-AB8866562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8C591-FDAF-F498-9C00-CDF17D50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A306F-F1DF-BBF9-693F-FE005A6B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7EC1-D6A9-A461-F802-B8BCD09A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B459A-DEE3-4DE3-B4DB-A5502382E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45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20FB-4364-375A-B351-51F254F2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0D179-BB37-2C62-3672-8AB660F08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9D3A6-6F27-D712-5E54-1BA8CED79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A7A3D-4E21-EA82-BDE0-BFCF23DEE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008F5-1265-C325-5A1A-13E6A9316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3D68C5-088F-D678-879C-DCF3D7DD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B3D09-DBF5-E532-7F13-68D311FA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D96AD-EA12-27BE-1688-38548E9A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1435-BDA6-4CCA-A786-D79B5D6ED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813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DA40-B3A6-E038-1667-1C7761B3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20D53-52FF-59F8-E76B-FD9290C5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8B34D-82AD-3F6F-CFB9-C9F4F71F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AF24C-4968-978A-7BCA-182FE13A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BD8A-93FA-4105-A08A-D3B74BEB7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314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A3C1D-D295-9B9B-2BA3-04C01F6C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F5387-4DC5-D174-0367-1FC8963A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D376A-D02F-1FBD-8552-A1198177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103D4-9D94-4909-BF81-083941CD9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9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418D-37ED-7BA5-CB09-F1397F4C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243EA-6E05-BDB4-F288-E235A11F5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BFDA1-B63E-56B3-E647-AA10B9A3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BEFE-2329-527F-6F31-D59EB998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D7DB3-C159-1A5C-80AE-719A4431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8056E-D2F0-434B-A2FD-3AD215E8C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7725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19BD-F925-08BB-28CB-0DEBC766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3530-9C12-CA7C-8204-C53D880B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65AD6-B10C-B571-A5E9-5C73266D4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DEEAE-7816-A11D-6608-28F85EE0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5594B-5A05-EE84-0060-C65CB4A2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54AB4-858E-2174-B566-EE7A2B55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6944F-90F1-49B1-9855-A54882633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4393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50C1-1621-7865-E9E2-0D830D04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472D8-D55B-01B2-D93B-0A3CAC14A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F2F38-9EA4-D5F9-E49C-7EBF96591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08CB0-B152-7440-363A-95FAB9BE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890C7-A442-CCFC-3F1E-52723C59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CB436-FCB3-67E6-38AB-39A63C88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23575-131F-4EEF-B96D-F18DEAF29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2347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F679-9615-CECE-6A8F-28F7675F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AA6B8-B903-39B6-232E-33F7C2985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339AB-84E9-387F-F9BF-73A37CD0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94C2B-A5F7-9B77-1FD7-B58EC5F2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F05C-C4E9-7076-059F-7854DAB5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AF84E-ED48-4ACA-A65A-FE1997D4D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5763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24003-F4E6-B67F-F48C-13A20E058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ECE5-6926-9098-1081-05BAEC61F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A3D7-314E-1DD3-4DF1-AA073342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D499-D6E9-05EB-E29B-2170C142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053B-1B1F-9B64-A65E-FA52C87F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6104B-1648-442F-8596-E90455914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2510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4" name="Group 2">
            <a:extLst>
              <a:ext uri="{FF2B5EF4-FFF2-40B4-BE49-F238E27FC236}">
                <a16:creationId xmlns:a16="http://schemas.microsoft.com/office/drawing/2014/main" id="{24070521-1192-7E99-9D93-14BF33F90D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4435" name="Freeform 3">
              <a:extLst>
                <a:ext uri="{FF2B5EF4-FFF2-40B4-BE49-F238E27FC236}">
                  <a16:creationId xmlns:a16="http://schemas.microsoft.com/office/drawing/2014/main" id="{338112B0-F91A-894E-301F-28BF4BBB8D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36" name="Freeform 4">
              <a:extLst>
                <a:ext uri="{FF2B5EF4-FFF2-40B4-BE49-F238E27FC236}">
                  <a16:creationId xmlns:a16="http://schemas.microsoft.com/office/drawing/2014/main" id="{D1923483-B13C-2E67-67ED-A1C96C914E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37" name="Freeform 5">
              <a:extLst>
                <a:ext uri="{FF2B5EF4-FFF2-40B4-BE49-F238E27FC236}">
                  <a16:creationId xmlns:a16="http://schemas.microsoft.com/office/drawing/2014/main" id="{C86B61FB-BB5B-241B-7F41-27736CA883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4438" name="Group 6">
              <a:extLst>
                <a:ext uri="{FF2B5EF4-FFF2-40B4-BE49-F238E27FC236}">
                  <a16:creationId xmlns:a16="http://schemas.microsoft.com/office/drawing/2014/main" id="{DA344F77-FA45-9F5A-4511-1AFEF284C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4439" name="Freeform 7">
                <a:extLst>
                  <a:ext uri="{FF2B5EF4-FFF2-40B4-BE49-F238E27FC236}">
                    <a16:creationId xmlns:a16="http://schemas.microsoft.com/office/drawing/2014/main" id="{BFDBB102-9D09-3284-783C-E57FD823D2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0" name="Freeform 8">
                <a:extLst>
                  <a:ext uri="{FF2B5EF4-FFF2-40B4-BE49-F238E27FC236}">
                    <a16:creationId xmlns:a16="http://schemas.microsoft.com/office/drawing/2014/main" id="{8A1E057B-7427-A774-0D0B-61C681A518E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1" name="Freeform 9">
                <a:extLst>
                  <a:ext uri="{FF2B5EF4-FFF2-40B4-BE49-F238E27FC236}">
                    <a16:creationId xmlns:a16="http://schemas.microsoft.com/office/drawing/2014/main" id="{25B4E6D7-68BA-49C2-1A48-116637D84B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2" name="Freeform 10">
                <a:extLst>
                  <a:ext uri="{FF2B5EF4-FFF2-40B4-BE49-F238E27FC236}">
                    <a16:creationId xmlns:a16="http://schemas.microsoft.com/office/drawing/2014/main" id="{9C7FC59F-37FB-ED0D-231B-47EB1D0F34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3" name="Freeform 11">
                <a:extLst>
                  <a:ext uri="{FF2B5EF4-FFF2-40B4-BE49-F238E27FC236}">
                    <a16:creationId xmlns:a16="http://schemas.microsoft.com/office/drawing/2014/main" id="{7059F1E7-8F6F-9E6D-CD86-C49FF6286F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4" name="Freeform 12">
                <a:extLst>
                  <a:ext uri="{FF2B5EF4-FFF2-40B4-BE49-F238E27FC236}">
                    <a16:creationId xmlns:a16="http://schemas.microsoft.com/office/drawing/2014/main" id="{7FCD0BD0-F585-0A04-5B83-C3C8A01A5F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5" name="Freeform 13">
                <a:extLst>
                  <a:ext uri="{FF2B5EF4-FFF2-40B4-BE49-F238E27FC236}">
                    <a16:creationId xmlns:a16="http://schemas.microsoft.com/office/drawing/2014/main" id="{8CD5AD2A-290B-E687-1877-244968CF21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6" name="Freeform 14">
                <a:extLst>
                  <a:ext uri="{FF2B5EF4-FFF2-40B4-BE49-F238E27FC236}">
                    <a16:creationId xmlns:a16="http://schemas.microsoft.com/office/drawing/2014/main" id="{E512F71D-9449-5D63-C3A6-4E8DBA1FA5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7" name="Freeform 15">
                <a:extLst>
                  <a:ext uri="{FF2B5EF4-FFF2-40B4-BE49-F238E27FC236}">
                    <a16:creationId xmlns:a16="http://schemas.microsoft.com/office/drawing/2014/main" id="{ACBC02F4-277E-3229-0726-4069DF470A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8" name="Freeform 16">
                <a:extLst>
                  <a:ext uri="{FF2B5EF4-FFF2-40B4-BE49-F238E27FC236}">
                    <a16:creationId xmlns:a16="http://schemas.microsoft.com/office/drawing/2014/main" id="{5A9EEDC1-3347-EBC6-CC79-6D7B811B7F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49" name="Freeform 17">
                <a:extLst>
                  <a:ext uri="{FF2B5EF4-FFF2-40B4-BE49-F238E27FC236}">
                    <a16:creationId xmlns:a16="http://schemas.microsoft.com/office/drawing/2014/main" id="{42D38953-1476-3A72-65A1-4F27FF950E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50" name="Freeform 18">
                <a:extLst>
                  <a:ext uri="{FF2B5EF4-FFF2-40B4-BE49-F238E27FC236}">
                    <a16:creationId xmlns:a16="http://schemas.microsoft.com/office/drawing/2014/main" id="{9A6A7D63-2E6C-229C-7A6A-B4C34037EC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51" name="Freeform 19">
                <a:extLst>
                  <a:ext uri="{FF2B5EF4-FFF2-40B4-BE49-F238E27FC236}">
                    <a16:creationId xmlns:a16="http://schemas.microsoft.com/office/drawing/2014/main" id="{012E3E42-FA86-96E6-EDBF-E0EE4FFE54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4452" name="Freeform 20">
              <a:extLst>
                <a:ext uri="{FF2B5EF4-FFF2-40B4-BE49-F238E27FC236}">
                  <a16:creationId xmlns:a16="http://schemas.microsoft.com/office/drawing/2014/main" id="{1EB583FA-2B2D-09D3-AE3E-920FC7C834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53" name="Freeform 21">
              <a:extLst>
                <a:ext uri="{FF2B5EF4-FFF2-40B4-BE49-F238E27FC236}">
                  <a16:creationId xmlns:a16="http://schemas.microsoft.com/office/drawing/2014/main" id="{2F860B82-495F-6C3C-6A71-943FCB413C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54" name="Freeform 22">
              <a:extLst>
                <a:ext uri="{FF2B5EF4-FFF2-40B4-BE49-F238E27FC236}">
                  <a16:creationId xmlns:a16="http://schemas.microsoft.com/office/drawing/2014/main" id="{FF77F203-A824-9B21-581F-7B82CAAF80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55" name="Freeform 23">
              <a:extLst>
                <a:ext uri="{FF2B5EF4-FFF2-40B4-BE49-F238E27FC236}">
                  <a16:creationId xmlns:a16="http://schemas.microsoft.com/office/drawing/2014/main" id="{F990626A-4CAE-51B9-7E99-5AC7A6F864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56" name="Freeform 24">
              <a:extLst>
                <a:ext uri="{FF2B5EF4-FFF2-40B4-BE49-F238E27FC236}">
                  <a16:creationId xmlns:a16="http://schemas.microsoft.com/office/drawing/2014/main" id="{7093D282-0C17-DFDE-9C5E-2B4431D4E5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57" name="Freeform 25">
              <a:extLst>
                <a:ext uri="{FF2B5EF4-FFF2-40B4-BE49-F238E27FC236}">
                  <a16:creationId xmlns:a16="http://schemas.microsoft.com/office/drawing/2014/main" id="{F21D48E1-7044-32A0-3DCE-179AC1E5C3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58" name="Freeform 26">
              <a:extLst>
                <a:ext uri="{FF2B5EF4-FFF2-40B4-BE49-F238E27FC236}">
                  <a16:creationId xmlns:a16="http://schemas.microsoft.com/office/drawing/2014/main" id="{C9E5B391-3A09-C22A-D5F4-7D2053B176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59" name="Freeform 27">
              <a:extLst>
                <a:ext uri="{FF2B5EF4-FFF2-40B4-BE49-F238E27FC236}">
                  <a16:creationId xmlns:a16="http://schemas.microsoft.com/office/drawing/2014/main" id="{980250B4-8BF8-9D8F-C388-07D9BA4A9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60" name="Line 28">
              <a:extLst>
                <a:ext uri="{FF2B5EF4-FFF2-40B4-BE49-F238E27FC236}">
                  <a16:creationId xmlns:a16="http://schemas.microsoft.com/office/drawing/2014/main" id="{953D5A57-DC52-5A7A-C0B0-9F70E505F56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61" name="Line 29">
              <a:extLst>
                <a:ext uri="{FF2B5EF4-FFF2-40B4-BE49-F238E27FC236}">
                  <a16:creationId xmlns:a16="http://schemas.microsoft.com/office/drawing/2014/main" id="{D61B59D1-4EB8-F833-AAA0-01E96988EF9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62" name="Line 30">
              <a:extLst>
                <a:ext uri="{FF2B5EF4-FFF2-40B4-BE49-F238E27FC236}">
                  <a16:creationId xmlns:a16="http://schemas.microsoft.com/office/drawing/2014/main" id="{6EA4CBAE-D7E7-5E0D-697F-28899036B36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4463" name="Group 31">
              <a:extLst>
                <a:ext uri="{FF2B5EF4-FFF2-40B4-BE49-F238E27FC236}">
                  <a16:creationId xmlns:a16="http://schemas.microsoft.com/office/drawing/2014/main" id="{5F9F8BE8-FDE3-A41A-5FBB-BF3FD6010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4464" name="Line 32">
                <a:extLst>
                  <a:ext uri="{FF2B5EF4-FFF2-40B4-BE49-F238E27FC236}">
                    <a16:creationId xmlns:a16="http://schemas.microsoft.com/office/drawing/2014/main" id="{8676F8A3-1482-84DE-14DD-D4A18C481B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65" name="Line 33">
                <a:extLst>
                  <a:ext uri="{FF2B5EF4-FFF2-40B4-BE49-F238E27FC236}">
                    <a16:creationId xmlns:a16="http://schemas.microsoft.com/office/drawing/2014/main" id="{04EB3D53-3BBF-630C-47BC-CED3D6CABB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66" name="Line 34">
                <a:extLst>
                  <a:ext uri="{FF2B5EF4-FFF2-40B4-BE49-F238E27FC236}">
                    <a16:creationId xmlns:a16="http://schemas.microsoft.com/office/drawing/2014/main" id="{7ACF2121-4BA3-B72F-4939-2B910FC22B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67" name="Line 35">
                <a:extLst>
                  <a:ext uri="{FF2B5EF4-FFF2-40B4-BE49-F238E27FC236}">
                    <a16:creationId xmlns:a16="http://schemas.microsoft.com/office/drawing/2014/main" id="{A5E24D25-B8E6-D58A-A298-6F4B1394AE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468" name="Line 36">
                <a:extLst>
                  <a:ext uri="{FF2B5EF4-FFF2-40B4-BE49-F238E27FC236}">
                    <a16:creationId xmlns:a16="http://schemas.microsoft.com/office/drawing/2014/main" id="{78B0161E-0040-3EE7-1142-F548714B72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4469" name="Line 37">
              <a:extLst>
                <a:ext uri="{FF2B5EF4-FFF2-40B4-BE49-F238E27FC236}">
                  <a16:creationId xmlns:a16="http://schemas.microsoft.com/office/drawing/2014/main" id="{AC5C43C4-4794-98D8-1B55-46AC4B76F2F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470" name="Line 38">
              <a:extLst>
                <a:ext uri="{FF2B5EF4-FFF2-40B4-BE49-F238E27FC236}">
                  <a16:creationId xmlns:a16="http://schemas.microsoft.com/office/drawing/2014/main" id="{0B4F52BF-806F-39C9-90B4-EA177C09324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4471" name="Rectangle 39">
            <a:extLst>
              <a:ext uri="{FF2B5EF4-FFF2-40B4-BE49-F238E27FC236}">
                <a16:creationId xmlns:a16="http://schemas.microsoft.com/office/drawing/2014/main" id="{D039326E-E1BA-2CFC-F5E9-E20004B0F49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4472" name="Rectangle 40">
            <a:extLst>
              <a:ext uri="{FF2B5EF4-FFF2-40B4-BE49-F238E27FC236}">
                <a16:creationId xmlns:a16="http://schemas.microsoft.com/office/drawing/2014/main" id="{F5AF991C-3D07-3B04-5999-6EC2AA3E297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4473" name="Rectangle 41">
            <a:extLst>
              <a:ext uri="{FF2B5EF4-FFF2-40B4-BE49-F238E27FC236}">
                <a16:creationId xmlns:a16="http://schemas.microsoft.com/office/drawing/2014/main" id="{A78BD775-0635-9981-7DF1-210F85CC21F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4474" name="Rectangle 42">
            <a:extLst>
              <a:ext uri="{FF2B5EF4-FFF2-40B4-BE49-F238E27FC236}">
                <a16:creationId xmlns:a16="http://schemas.microsoft.com/office/drawing/2014/main" id="{E3BF516B-7242-190A-C6F8-A89B44E18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4475" name="Rectangle 43">
            <a:extLst>
              <a:ext uri="{FF2B5EF4-FFF2-40B4-BE49-F238E27FC236}">
                <a16:creationId xmlns:a16="http://schemas.microsoft.com/office/drawing/2014/main" id="{99D926D1-0B99-9D29-C384-27E7B8EC1D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5E555C-24F1-41CF-B333-BD55AE7E12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0EEE-CC9A-1A64-A3F1-E3C93EC2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A78C-ACD5-BD48-57EF-423A9C437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6C210-4CE4-E00E-DC2B-B70B90D2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411E5-34B0-D244-CCEB-7EF3BB9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A1477-165D-E922-D630-DA21E298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945BF-1285-42B8-A276-C7769B276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150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D975-316C-4FC9-8BCF-A9E37FBA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8A111-C650-ABBA-6AE7-E03154C8E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A671C-BC35-1284-F864-16DAEA89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CAEC-E9BF-81A9-7D45-8C12C925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FE39B-5BD9-E5F6-1D97-96C309B5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7D989-95FE-41FD-AA90-A903B3D62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1535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FAFE-D854-4F3A-B217-0AADC64D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5FEB-2CB6-C459-CC71-D5650807A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27907-98C3-02E9-13FB-305FB5CA7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6A06E-FD2B-6834-3E4B-0F2ADFE7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8F6E6-C4DD-87F4-2325-A1FD55CD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C610E-3743-BDDB-27EE-4D1E9900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6A85-7353-4402-8473-4A6C1F3D1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3997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0617-136E-571F-B735-44151CCF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182D4-7CA2-88A5-4AB2-CD677416B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D0FE0-6743-68AE-6A52-887A55939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D1A75-00ED-C6E5-273E-3B80D7906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DA220-C327-4FEA-299F-6D64590A2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210F-BAD8-6EDA-A857-93B4325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D28B3-4C3A-6201-6871-CDAB03DD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C8CD7-66F4-4E7D-36B0-6C18E89C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87FA4-C3EA-4618-AB48-72F27E9D7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0120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7A10-4AE4-9D8C-6061-3AD7907E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743EE-92CA-F5CC-353B-CE48C7CE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1EAAC-3930-5E85-CB60-6C1DF36A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0301F-089D-3464-7794-8C3E183B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DB17B-E75E-4037-A6B5-E2ABA759D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51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0D4B-F3B7-0D0E-0EB2-BA418F6D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5719-9327-A7AF-262A-B6D6A5623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7A555-9FCB-C4CC-324D-FA7C9D340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AE07B-DA40-1FDC-16C3-A7409E0D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DD67A-73B7-478F-DD4A-25CDC707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3D172-FD14-CA88-DD81-59AC3827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EB7A-ED3C-4985-938E-38BAEE23F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2459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711B9-2C96-DD59-849E-7FBB0AC4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12B58-5EE9-5374-C298-BB17A602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57E8-22D3-31CD-064D-D1C641CF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8BA6C-818A-4848-9550-ED5FFFB39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2911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D27-1091-2530-A317-2FCE753E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46AA-49F5-CAAC-F388-D12340F2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FC4E7-69DC-F08A-F97D-1E2CEAB2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B6C8-1420-12C8-FE51-FD615F8D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CD181-752B-5F3C-E5DD-762BA7C3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0FD3C-1BFC-AFB1-4F65-D546CA0D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276DB-C5A6-4E8B-9F0F-3D871C8B9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6226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7BDA-3E40-5F23-77AE-C69C099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2702E-C001-A851-24FD-115502F61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9F555-16D4-C645-2DAF-33E531AFF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67D5-171B-B8AE-2013-956CA0F8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7DB64-9B8F-1FF3-751C-1B883960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29252-CB1B-571A-7914-933DCD46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6E689-950B-4115-B1B9-7F33B39F2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615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AE66-556F-C3B5-EA57-6055974E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B55-6695-C29D-8395-FFC059A78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52FAA-9887-8D1A-2C9A-BFB85642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A96E-88B1-CEDF-73F8-8F05A90D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5F64E-95F6-B2B0-AE43-983E7625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571D-3D1B-4608-AD57-1AD17EEFC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722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34B4F-E27E-D505-4944-BE5EB95DD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A4C2E-803A-743D-F827-B254D91D1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71D07-E09F-5601-BC25-A8C9A48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46349-7B87-B021-3465-7C591AF4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6EC9-6EBE-8156-E590-91D548DA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35DB5-E5AC-43B0-8117-8FE7EA0C5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229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2">
            <a:extLst>
              <a:ext uri="{FF2B5EF4-FFF2-40B4-BE49-F238E27FC236}">
                <a16:creationId xmlns:a16="http://schemas.microsoft.com/office/drawing/2014/main" id="{A2A12D70-1E29-62FA-D660-E53255B6D5C3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76483" name="Rectangle 3">
              <a:extLst>
                <a:ext uri="{FF2B5EF4-FFF2-40B4-BE49-F238E27FC236}">
                  <a16:creationId xmlns:a16="http://schemas.microsoft.com/office/drawing/2014/main" id="{5744361D-9811-B002-7D21-A6A02FCF491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84" name="Oval 4">
              <a:extLst>
                <a:ext uri="{FF2B5EF4-FFF2-40B4-BE49-F238E27FC236}">
                  <a16:creationId xmlns:a16="http://schemas.microsoft.com/office/drawing/2014/main" id="{2493C933-CFE5-E2C1-D5C5-0D213BDEC68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85" name="Rectangle 5">
              <a:extLst>
                <a:ext uri="{FF2B5EF4-FFF2-40B4-BE49-F238E27FC236}">
                  <a16:creationId xmlns:a16="http://schemas.microsoft.com/office/drawing/2014/main" id="{BAA87B1A-7361-C9A2-810E-F06E292302C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86" name="Freeform 6">
              <a:extLst>
                <a:ext uri="{FF2B5EF4-FFF2-40B4-BE49-F238E27FC236}">
                  <a16:creationId xmlns:a16="http://schemas.microsoft.com/office/drawing/2014/main" id="{52803F02-33D8-C7B3-BE74-CD5577FB31F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87" name="Rectangle 7">
              <a:extLst>
                <a:ext uri="{FF2B5EF4-FFF2-40B4-BE49-F238E27FC236}">
                  <a16:creationId xmlns:a16="http://schemas.microsoft.com/office/drawing/2014/main" id="{006092AA-64C1-60E9-91EF-692730B05AD3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88" name="Rectangle 8">
              <a:extLst>
                <a:ext uri="{FF2B5EF4-FFF2-40B4-BE49-F238E27FC236}">
                  <a16:creationId xmlns:a16="http://schemas.microsoft.com/office/drawing/2014/main" id="{46C6534D-BEC9-A45C-6FA5-8328B28120D5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89" name="Rectangle 9">
              <a:extLst>
                <a:ext uri="{FF2B5EF4-FFF2-40B4-BE49-F238E27FC236}">
                  <a16:creationId xmlns:a16="http://schemas.microsoft.com/office/drawing/2014/main" id="{51AB5DDB-4E49-2EEE-1372-979D80C3E67B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0" name="Rectangle 10">
              <a:extLst>
                <a:ext uri="{FF2B5EF4-FFF2-40B4-BE49-F238E27FC236}">
                  <a16:creationId xmlns:a16="http://schemas.microsoft.com/office/drawing/2014/main" id="{E4BAA982-0C4E-EC40-E622-352DB299E262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1" name="Rectangle 11">
              <a:extLst>
                <a:ext uri="{FF2B5EF4-FFF2-40B4-BE49-F238E27FC236}">
                  <a16:creationId xmlns:a16="http://schemas.microsoft.com/office/drawing/2014/main" id="{F18E423C-6174-D1BA-8B30-DA338E5056AB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2" name="Freeform 12">
              <a:extLst>
                <a:ext uri="{FF2B5EF4-FFF2-40B4-BE49-F238E27FC236}">
                  <a16:creationId xmlns:a16="http://schemas.microsoft.com/office/drawing/2014/main" id="{317E6822-47B2-7F78-CE97-6C5FE5F816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3" name="Freeform 13">
              <a:extLst>
                <a:ext uri="{FF2B5EF4-FFF2-40B4-BE49-F238E27FC236}">
                  <a16:creationId xmlns:a16="http://schemas.microsoft.com/office/drawing/2014/main" id="{33A43946-3149-18D8-AAD8-DD09895E894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4" name="Freeform 14">
              <a:extLst>
                <a:ext uri="{FF2B5EF4-FFF2-40B4-BE49-F238E27FC236}">
                  <a16:creationId xmlns:a16="http://schemas.microsoft.com/office/drawing/2014/main" id="{87578B9D-917B-541C-703A-339C28CFF2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5" name="Freeform 15">
              <a:extLst>
                <a:ext uri="{FF2B5EF4-FFF2-40B4-BE49-F238E27FC236}">
                  <a16:creationId xmlns:a16="http://schemas.microsoft.com/office/drawing/2014/main" id="{3EE988C7-0BAB-F060-84D1-5E093F70B2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6" name="Freeform 16">
              <a:extLst>
                <a:ext uri="{FF2B5EF4-FFF2-40B4-BE49-F238E27FC236}">
                  <a16:creationId xmlns:a16="http://schemas.microsoft.com/office/drawing/2014/main" id="{AB91A97D-B3EA-73B4-F840-AB9AA64346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7" name="Freeform 17">
              <a:extLst>
                <a:ext uri="{FF2B5EF4-FFF2-40B4-BE49-F238E27FC236}">
                  <a16:creationId xmlns:a16="http://schemas.microsoft.com/office/drawing/2014/main" id="{B909A07F-3A92-45CC-EED3-ED19F5E35A0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8" name="Freeform 18">
              <a:extLst>
                <a:ext uri="{FF2B5EF4-FFF2-40B4-BE49-F238E27FC236}">
                  <a16:creationId xmlns:a16="http://schemas.microsoft.com/office/drawing/2014/main" id="{5190AB46-9F13-1D20-0045-47EC7DABC8C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499" name="Freeform 19">
              <a:extLst>
                <a:ext uri="{FF2B5EF4-FFF2-40B4-BE49-F238E27FC236}">
                  <a16:creationId xmlns:a16="http://schemas.microsoft.com/office/drawing/2014/main" id="{6081285B-CEFA-35AE-8C7F-7AE787CF7AE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0" name="Freeform 20">
              <a:extLst>
                <a:ext uri="{FF2B5EF4-FFF2-40B4-BE49-F238E27FC236}">
                  <a16:creationId xmlns:a16="http://schemas.microsoft.com/office/drawing/2014/main" id="{B21F97CF-C778-7249-9EBD-0F0FA2CC8E2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1" name="Freeform 21">
              <a:extLst>
                <a:ext uri="{FF2B5EF4-FFF2-40B4-BE49-F238E27FC236}">
                  <a16:creationId xmlns:a16="http://schemas.microsoft.com/office/drawing/2014/main" id="{E3FA3B28-9941-D085-6590-A9571119C26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2" name="Freeform 22">
              <a:extLst>
                <a:ext uri="{FF2B5EF4-FFF2-40B4-BE49-F238E27FC236}">
                  <a16:creationId xmlns:a16="http://schemas.microsoft.com/office/drawing/2014/main" id="{AE2B8031-7AB1-1B99-252B-3A2B73919B1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3" name="Freeform 23">
              <a:extLst>
                <a:ext uri="{FF2B5EF4-FFF2-40B4-BE49-F238E27FC236}">
                  <a16:creationId xmlns:a16="http://schemas.microsoft.com/office/drawing/2014/main" id="{51471B71-B9C6-9132-F7AD-FA49A6334F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4" name="Freeform 24">
              <a:extLst>
                <a:ext uri="{FF2B5EF4-FFF2-40B4-BE49-F238E27FC236}">
                  <a16:creationId xmlns:a16="http://schemas.microsoft.com/office/drawing/2014/main" id="{B9B23293-1EEA-AB93-224D-FB1964E1672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5" name="Freeform 25">
              <a:extLst>
                <a:ext uri="{FF2B5EF4-FFF2-40B4-BE49-F238E27FC236}">
                  <a16:creationId xmlns:a16="http://schemas.microsoft.com/office/drawing/2014/main" id="{A7F0EBCC-9FFE-2EA1-C3FF-6FAF42F1001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6" name="Freeform 26">
              <a:extLst>
                <a:ext uri="{FF2B5EF4-FFF2-40B4-BE49-F238E27FC236}">
                  <a16:creationId xmlns:a16="http://schemas.microsoft.com/office/drawing/2014/main" id="{2C036CF2-37DE-A01F-39CC-756F76FE227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7" name="Oval 27">
              <a:extLst>
                <a:ext uri="{FF2B5EF4-FFF2-40B4-BE49-F238E27FC236}">
                  <a16:creationId xmlns:a16="http://schemas.microsoft.com/office/drawing/2014/main" id="{D162B0B4-2ABD-6CF8-837F-1979FD3E8FF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8" name="Oval 28">
              <a:extLst>
                <a:ext uri="{FF2B5EF4-FFF2-40B4-BE49-F238E27FC236}">
                  <a16:creationId xmlns:a16="http://schemas.microsoft.com/office/drawing/2014/main" id="{811B0545-60A4-418F-C196-75001DC059C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09" name="Oval 29">
              <a:extLst>
                <a:ext uri="{FF2B5EF4-FFF2-40B4-BE49-F238E27FC236}">
                  <a16:creationId xmlns:a16="http://schemas.microsoft.com/office/drawing/2014/main" id="{AF347F2D-1ED9-0753-3DA6-DDEB7F8A6ED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10" name="Freeform 30">
              <a:extLst>
                <a:ext uri="{FF2B5EF4-FFF2-40B4-BE49-F238E27FC236}">
                  <a16:creationId xmlns:a16="http://schemas.microsoft.com/office/drawing/2014/main" id="{9FD28142-D28A-0611-EEF2-03BE6D7342B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11" name="Freeform 31">
              <a:extLst>
                <a:ext uri="{FF2B5EF4-FFF2-40B4-BE49-F238E27FC236}">
                  <a16:creationId xmlns:a16="http://schemas.microsoft.com/office/drawing/2014/main" id="{63615BD3-741A-C1CF-2427-46A7E5980020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12" name="Rectangle 32">
              <a:extLst>
                <a:ext uri="{FF2B5EF4-FFF2-40B4-BE49-F238E27FC236}">
                  <a16:creationId xmlns:a16="http://schemas.microsoft.com/office/drawing/2014/main" id="{6715B086-6476-9633-2C6C-5E51C3475A7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13" name="Rectangle 33">
              <a:extLst>
                <a:ext uri="{FF2B5EF4-FFF2-40B4-BE49-F238E27FC236}">
                  <a16:creationId xmlns:a16="http://schemas.microsoft.com/office/drawing/2014/main" id="{089E0D05-8948-A237-82AD-997E74E4336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14" name="AutoShape 34">
              <a:extLst>
                <a:ext uri="{FF2B5EF4-FFF2-40B4-BE49-F238E27FC236}">
                  <a16:creationId xmlns:a16="http://schemas.microsoft.com/office/drawing/2014/main" id="{FBC86966-91F7-9102-7BB1-7549039E3DD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15" name="Freeform 35">
              <a:extLst>
                <a:ext uri="{FF2B5EF4-FFF2-40B4-BE49-F238E27FC236}">
                  <a16:creationId xmlns:a16="http://schemas.microsoft.com/office/drawing/2014/main" id="{CE8AA864-97C5-8D15-BB1E-CE43C86EBA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16" name="Freeform 36">
              <a:extLst>
                <a:ext uri="{FF2B5EF4-FFF2-40B4-BE49-F238E27FC236}">
                  <a16:creationId xmlns:a16="http://schemas.microsoft.com/office/drawing/2014/main" id="{BDF13938-9AFA-96A5-6BC4-781D2FAA50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6517" name="Rectangle 37">
            <a:extLst>
              <a:ext uri="{FF2B5EF4-FFF2-40B4-BE49-F238E27FC236}">
                <a16:creationId xmlns:a16="http://schemas.microsoft.com/office/drawing/2014/main" id="{BF40BAFC-A40C-9BA0-912F-34F7AB02E3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18" name="Rectangle 38">
            <a:extLst>
              <a:ext uri="{FF2B5EF4-FFF2-40B4-BE49-F238E27FC236}">
                <a16:creationId xmlns:a16="http://schemas.microsoft.com/office/drawing/2014/main" id="{020F3545-CD0F-5B63-83EE-A3E59989FF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19" name="Rectangle 39">
            <a:extLst>
              <a:ext uri="{FF2B5EF4-FFF2-40B4-BE49-F238E27FC236}">
                <a16:creationId xmlns:a16="http://schemas.microsoft.com/office/drawing/2014/main" id="{5261DEBB-0EC5-A274-49A8-3F10B673FD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520" name="Rectangle 40">
            <a:extLst>
              <a:ext uri="{FF2B5EF4-FFF2-40B4-BE49-F238E27FC236}">
                <a16:creationId xmlns:a16="http://schemas.microsoft.com/office/drawing/2014/main" id="{43E3A1A0-E5CE-F9C5-261F-655CB7E44A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521" name="Rectangle 41">
            <a:extLst>
              <a:ext uri="{FF2B5EF4-FFF2-40B4-BE49-F238E27FC236}">
                <a16:creationId xmlns:a16="http://schemas.microsoft.com/office/drawing/2014/main" id="{9549911F-1D1B-F4F1-768C-F6F2970A60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ECAB13-BBAF-4DC1-89EE-F30A9D0701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FD4A-43B5-C917-3E5E-357D8145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190D-1556-C78C-589C-9FA890D42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DF6E-2BEF-FC47-11EB-36963B60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4C9EE-BA77-EABC-ED8B-15AE2003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4140E-CE4D-DEFD-5142-66981290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041C1-B5EB-4817-BDAF-52D016DE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7159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89D1-F71C-CBD2-E589-1900A9C6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0FBE6-CEE0-CD01-DABA-5E9189FF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A2A1-F904-DEB0-9AB4-2ADDF832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E399-8AE6-B1A6-493C-447926AF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8EC78-7248-312F-B0B3-DB0FE793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81A9-6C48-4AB9-B671-7DFBD8AB6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6742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FE77-64B5-33CF-46C1-6F9D5C2F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4C54-AE9D-80B6-2843-C3CA245BA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B6BD5-1AF8-ED46-131B-049493837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07383-77F1-BF4E-FA60-1A459995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80446-ABA5-E7A4-4B28-751F6E03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3C7B2-1FF6-DF3D-4519-40018090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D2BBA-5BA8-452B-9F6F-CACA04036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0072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6724-AAF6-EC42-4B4B-E62154E1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E6DB3-EA26-B8B6-8A09-86718CA75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D1116-8761-3C39-63DB-5BAA24358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5DD98-FBAD-E55F-57BF-7E492C2B0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77187-B904-0235-98B0-0618A6E1F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187EC-AB88-9211-2F73-238B6FB8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CEC37-C1A3-DD67-0824-3528F6C9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DA710-7C2C-CFD9-E3BE-32251FE4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FF902-DC1B-45A2-B88D-5067F0E71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0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EB5B-C573-AA0A-BBD7-5DECCB4A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165D0-05FA-222B-4A9C-BC47FE8FD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95D7D-CAE6-4FD7-569F-411D3C155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228A6-F8BC-8BD2-8300-9A2447BAB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29E92-36EC-D289-C646-0F03F7391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06E3E-FF7D-C6B1-89FB-EE1CDA23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8BCB2-8CF0-6830-18C6-2520B165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1B8C9-3C47-BD59-93A4-71A719E0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9D597-4505-4EC1-B181-B9A60208E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0338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7A2B-3D0E-9680-388B-DD13F5D9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B8077-4657-0C38-4AD7-C0A8B296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D2D1D-E7BF-3655-F604-B21C1A19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979AD-F763-459C-85C5-413A2DA9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82C5-63C3-44BB-8EDB-2F6D2DBF8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8758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1ECE8-FCFF-917A-C78A-C31A2D71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F6751-70F9-F9FF-89AE-9C102D24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4AEF2-70F4-EA6D-1296-1B0423FD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66E0A-A51B-4A11-B9C2-98C7E3E60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0962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A783-F21A-00FD-6CF6-C1BB3A12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06D66-A5E1-F6E4-77BC-1C2B02B21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ED792-0D52-052C-F294-E6C8CEE85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7DE54-BA0F-1F80-1446-3F5B678B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643B4-2349-AD44-EBB1-F3E83257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ADA67-D479-0E28-6648-6F9B5D82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3313E-9B09-40D5-95C0-9612D953F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339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1924-5356-2803-A019-698DF439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FDA6C-4A44-DB58-1853-D09BFE2E5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A777A-12BD-C910-94EF-E93BE6207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36F36-B1B0-62EF-13FC-C4DB23CC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09CBB-A496-AB93-FE4E-423EB71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3A485-6E1F-0088-C72A-D3A8BA86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6144-83A5-4ABE-8B4F-E20144C6C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148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67DA-53EC-6E80-2B07-49FB70B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B6D99-0B61-F182-DBD3-6B8F8CD6D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8C0E9-C458-14D5-5619-698F5918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5645-53DD-13F2-2ED1-BD40B71B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5F20D-129A-972D-2A25-057F0B41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2C01F-BEB3-4342-8CC9-163D87A48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002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CB09E-A801-3013-9F6C-8AFE62DA5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F58A8-D471-D22F-EEF3-3CD488515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10DCD-0C4B-2876-6ADA-8A1FA186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87AB5-F647-BBFF-9B73-4DA7BAC1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4C23-5616-A15C-E112-7C010C3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125BE-C33B-4831-B5A5-D0E6BCEDC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056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0" name="Group 2">
            <a:extLst>
              <a:ext uri="{FF2B5EF4-FFF2-40B4-BE49-F238E27FC236}">
                <a16:creationId xmlns:a16="http://schemas.microsoft.com/office/drawing/2014/main" id="{953D1804-AF6F-3E82-545E-AB673D36CA47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8531" name="Freeform 3">
              <a:extLst>
                <a:ext uri="{FF2B5EF4-FFF2-40B4-BE49-F238E27FC236}">
                  <a16:creationId xmlns:a16="http://schemas.microsoft.com/office/drawing/2014/main" id="{37E2D744-F25C-DB49-DC74-ADE36544530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2" name="Freeform 4">
              <a:extLst>
                <a:ext uri="{FF2B5EF4-FFF2-40B4-BE49-F238E27FC236}">
                  <a16:creationId xmlns:a16="http://schemas.microsoft.com/office/drawing/2014/main" id="{EC27BC09-8C02-F803-2FBF-198AEA9737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3" name="Freeform 5">
              <a:extLst>
                <a:ext uri="{FF2B5EF4-FFF2-40B4-BE49-F238E27FC236}">
                  <a16:creationId xmlns:a16="http://schemas.microsoft.com/office/drawing/2014/main" id="{5C4DAFF1-8D79-9870-E362-5A1EC8EE438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4" name="Freeform 6">
              <a:extLst>
                <a:ext uri="{FF2B5EF4-FFF2-40B4-BE49-F238E27FC236}">
                  <a16:creationId xmlns:a16="http://schemas.microsoft.com/office/drawing/2014/main" id="{6AB1B5DE-8113-E317-8681-4849E45E45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5" name="Freeform 7">
              <a:extLst>
                <a:ext uri="{FF2B5EF4-FFF2-40B4-BE49-F238E27FC236}">
                  <a16:creationId xmlns:a16="http://schemas.microsoft.com/office/drawing/2014/main" id="{21218465-03D5-9A2A-F8FE-40FEC51FD27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6" name="Freeform 8">
              <a:extLst>
                <a:ext uri="{FF2B5EF4-FFF2-40B4-BE49-F238E27FC236}">
                  <a16:creationId xmlns:a16="http://schemas.microsoft.com/office/drawing/2014/main" id="{464AC493-0340-A87D-1CF3-5A537F3202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7" name="Freeform 9">
              <a:extLst>
                <a:ext uri="{FF2B5EF4-FFF2-40B4-BE49-F238E27FC236}">
                  <a16:creationId xmlns:a16="http://schemas.microsoft.com/office/drawing/2014/main" id="{AB723C89-C1C8-B348-2AB3-AC111459F3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8" name="Freeform 10">
              <a:extLst>
                <a:ext uri="{FF2B5EF4-FFF2-40B4-BE49-F238E27FC236}">
                  <a16:creationId xmlns:a16="http://schemas.microsoft.com/office/drawing/2014/main" id="{CA6194E2-5D2F-0DB6-3011-4527DF1CAB5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9" name="Freeform 11">
              <a:extLst>
                <a:ext uri="{FF2B5EF4-FFF2-40B4-BE49-F238E27FC236}">
                  <a16:creationId xmlns:a16="http://schemas.microsoft.com/office/drawing/2014/main" id="{861C402B-376A-4503-FF85-7B00B0728B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40" name="Freeform 12">
              <a:extLst>
                <a:ext uri="{FF2B5EF4-FFF2-40B4-BE49-F238E27FC236}">
                  <a16:creationId xmlns:a16="http://schemas.microsoft.com/office/drawing/2014/main" id="{BD450338-56EF-5CDC-41A9-B852D226BB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41" name="Freeform 13">
              <a:extLst>
                <a:ext uri="{FF2B5EF4-FFF2-40B4-BE49-F238E27FC236}">
                  <a16:creationId xmlns:a16="http://schemas.microsoft.com/office/drawing/2014/main" id="{A57F37CA-B865-593F-537E-E25607FEDB6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42" name="Freeform 14">
              <a:extLst>
                <a:ext uri="{FF2B5EF4-FFF2-40B4-BE49-F238E27FC236}">
                  <a16:creationId xmlns:a16="http://schemas.microsoft.com/office/drawing/2014/main" id="{309519E4-35EF-9DF6-3E2A-A9EDEF25103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43" name="Freeform 15">
              <a:extLst>
                <a:ext uri="{FF2B5EF4-FFF2-40B4-BE49-F238E27FC236}">
                  <a16:creationId xmlns:a16="http://schemas.microsoft.com/office/drawing/2014/main" id="{FEB1440A-072E-3C5D-3095-61D1DCECAE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44" name="Freeform 16">
              <a:extLst>
                <a:ext uri="{FF2B5EF4-FFF2-40B4-BE49-F238E27FC236}">
                  <a16:creationId xmlns:a16="http://schemas.microsoft.com/office/drawing/2014/main" id="{256FAA03-83CF-69F6-3CD1-4F4C5A7CE6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45" name="Freeform 17">
              <a:extLst>
                <a:ext uri="{FF2B5EF4-FFF2-40B4-BE49-F238E27FC236}">
                  <a16:creationId xmlns:a16="http://schemas.microsoft.com/office/drawing/2014/main" id="{6A80AAD4-E9B7-9534-1AE2-794B55DB03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8546" name="Rectangle 18">
            <a:extLst>
              <a:ext uri="{FF2B5EF4-FFF2-40B4-BE49-F238E27FC236}">
                <a16:creationId xmlns:a16="http://schemas.microsoft.com/office/drawing/2014/main" id="{CBECF9BD-F424-C308-A4CD-EFEBA92221A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8547" name="Rectangle 19">
            <a:extLst>
              <a:ext uri="{FF2B5EF4-FFF2-40B4-BE49-F238E27FC236}">
                <a16:creationId xmlns:a16="http://schemas.microsoft.com/office/drawing/2014/main" id="{D44036A3-3F29-D89E-DF2F-118694FAD9E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8548" name="Rectangle 20">
            <a:extLst>
              <a:ext uri="{FF2B5EF4-FFF2-40B4-BE49-F238E27FC236}">
                <a16:creationId xmlns:a16="http://schemas.microsoft.com/office/drawing/2014/main" id="{BC59112B-3BA8-0D9F-5152-2B81675634D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8549" name="Rectangle 21">
            <a:extLst>
              <a:ext uri="{FF2B5EF4-FFF2-40B4-BE49-F238E27FC236}">
                <a16:creationId xmlns:a16="http://schemas.microsoft.com/office/drawing/2014/main" id="{A89D053F-06AE-F270-4CA1-BC59F8EE8B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8550" name="Rectangle 22">
            <a:extLst>
              <a:ext uri="{FF2B5EF4-FFF2-40B4-BE49-F238E27FC236}">
                <a16:creationId xmlns:a16="http://schemas.microsoft.com/office/drawing/2014/main" id="{9A355492-36D7-0F97-E2EE-536273DEAE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46F21F-8CD9-405E-ACCA-94EB6BC0AF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CDEE-AAD6-B55E-DA38-8B8279C4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8A4D5-91FD-4F4B-A59F-BC38419A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91E6-1DDF-CD13-F9C4-BFD0AD52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F9B66-0C3C-C218-ED69-29AEBFA7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EB070-BEFB-FDC7-C214-804F2381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AC28-55CD-433E-9594-57875E611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166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385A3-940C-95E8-9439-9968A613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9AC75-DE17-A2CE-66CD-C1AAB5B85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9D95B-3F8F-3BAD-EC69-E6565FB7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B8F9-61BF-76D4-8248-E28A7EBF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B1D3F-E0D7-C0B1-C78C-B55ACB46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F486-22E3-4533-8F75-3635D846D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906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05EB-62D2-14F6-3653-4F75E346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A486-1D3E-1B55-E442-1C187F0A4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E9EF9-E5E8-025A-FA1E-F7F7C43D3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685FE-F531-8784-3049-7839D5B9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43DC2-4CBC-72F7-F9B7-2EC597DA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DC523-995C-E8DD-15E7-ECF169C2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B1508-1C93-4ED3-A3AC-88A87D4D8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60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7440-EE41-4703-AEC0-3E97682D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CC530-D687-3252-5B88-58A0ECF1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5D804-ED99-1664-9655-C786D5AD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E5EC8-142A-099B-ABBB-AFE469D6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B4DC1-6147-48C0-9561-EDFC9AB99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0246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6766-F388-E6E9-64EE-6A2E795B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E49A1-1E12-88AD-FD48-9E344B7FA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CD4B0-FEF1-399A-E2F6-F26DA8530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1F1C4-28CF-DE75-1E69-76933BC1C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B76A4-B9AA-E3FC-E97F-D04CC9A93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6EBBE-B0AC-5866-D213-6F940071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96F9B-C5B7-2BD2-A0C7-31F05947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4CA60-8425-F174-E5A8-59554727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F6A1F-47CF-44B2-9149-6449793CE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674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EAAF-C4F8-8564-C7C6-49818579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AB073-CCCC-3118-2A1B-13C650CF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373D5-AD98-2077-A250-D4BDA729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D4EF0-EA22-C0AD-4FED-4E503ACE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0E9CB-5D81-48E0-9802-200458D23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341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1C2EF-78B1-DDF3-C84A-6F863B8C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623C2-9A04-416C-102C-005B6BD4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22EA9-93CB-6FF6-BCFE-90EEF035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257C-6362-4D18-B1F9-19B3929BA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7999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5D74-672A-8279-AC56-E257A081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405BD-67AF-E1CB-9077-3A4B8CD5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48E99-57B3-950E-7E8C-81315D239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1C63C-3D02-6AE9-9527-5058F9D1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AE26C-4441-4412-920D-9B3B292B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D42B0-85B0-000E-CD3F-0AE2CDB3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E439E-DF3B-4FF0-B50F-5BAF582B3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949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9718-7888-5884-ABD1-2DC74FFE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CD895-FA78-A2B6-4685-37343322B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9EE7-4F9B-A537-C899-D4BDE7EDE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A2385-980C-A5B6-C09B-DCBB8001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D98B-0B57-71FE-A7A7-18E92882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3F38-C877-FFF5-7821-BDF7B08D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A4EF-A624-426C-AB47-C11F0EA23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5161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2D1D-05A9-D131-4007-37A5D22B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5D87E-4F62-2006-D4AC-6A6F6ECF8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A7E55-2F60-976C-5B56-D1F1BC15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80B3-909D-6173-051D-99AF7BC5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21349-7C3B-DCDB-A98D-D29EB96C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BE19F-976B-4290-959F-17C358243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3904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9E02B-C815-0FD8-9B18-FFA64A0DE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27BED-FB00-5B75-1E1B-9221E7B8C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F8F5-2A34-4A5F-C481-22CF4DA9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12C2-72B3-2563-A8B8-B03AAF6C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1C289-70C3-6A57-7C98-D6C4A2A1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A1C9-A50E-4FD4-9DDB-E04FDD6B1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40338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0" name="Group 2">
            <a:extLst>
              <a:ext uri="{FF2B5EF4-FFF2-40B4-BE49-F238E27FC236}">
                <a16:creationId xmlns:a16="http://schemas.microsoft.com/office/drawing/2014/main" id="{A98E9767-9C86-45B1-E410-6AD03CB16B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83651" name="Freeform 3">
              <a:extLst>
                <a:ext uri="{FF2B5EF4-FFF2-40B4-BE49-F238E27FC236}">
                  <a16:creationId xmlns:a16="http://schemas.microsoft.com/office/drawing/2014/main" id="{A922110E-E8B8-5EC0-C185-1E24AD614D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52" name="Freeform 4">
              <a:extLst>
                <a:ext uri="{FF2B5EF4-FFF2-40B4-BE49-F238E27FC236}">
                  <a16:creationId xmlns:a16="http://schemas.microsoft.com/office/drawing/2014/main" id="{B5D4EF56-4BCE-89D1-C967-B054C2AB80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53" name="Freeform 5">
              <a:extLst>
                <a:ext uri="{FF2B5EF4-FFF2-40B4-BE49-F238E27FC236}">
                  <a16:creationId xmlns:a16="http://schemas.microsoft.com/office/drawing/2014/main" id="{4A13D171-4BD5-60E1-5E31-3DB72ECB30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54" name="Freeform 6">
              <a:extLst>
                <a:ext uri="{FF2B5EF4-FFF2-40B4-BE49-F238E27FC236}">
                  <a16:creationId xmlns:a16="http://schemas.microsoft.com/office/drawing/2014/main" id="{3677C371-08F0-97E1-C868-ECADA23CEC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55" name="Freeform 7">
              <a:extLst>
                <a:ext uri="{FF2B5EF4-FFF2-40B4-BE49-F238E27FC236}">
                  <a16:creationId xmlns:a16="http://schemas.microsoft.com/office/drawing/2014/main" id="{D0754538-1FAA-0F73-ACFE-5EC23882B3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56" name="Freeform 8">
              <a:extLst>
                <a:ext uri="{FF2B5EF4-FFF2-40B4-BE49-F238E27FC236}">
                  <a16:creationId xmlns:a16="http://schemas.microsoft.com/office/drawing/2014/main" id="{A6544532-4E86-4D58-F262-EA103AC361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57" name="Freeform 9">
              <a:extLst>
                <a:ext uri="{FF2B5EF4-FFF2-40B4-BE49-F238E27FC236}">
                  <a16:creationId xmlns:a16="http://schemas.microsoft.com/office/drawing/2014/main" id="{C07D1CF8-ED8C-49CD-8B3B-571DEF48B2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58" name="Freeform 10">
              <a:extLst>
                <a:ext uri="{FF2B5EF4-FFF2-40B4-BE49-F238E27FC236}">
                  <a16:creationId xmlns:a16="http://schemas.microsoft.com/office/drawing/2014/main" id="{D05AFBDC-DFF4-E7AF-C7C1-F794FEC1ED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59" name="Freeform 11">
              <a:extLst>
                <a:ext uri="{FF2B5EF4-FFF2-40B4-BE49-F238E27FC236}">
                  <a16:creationId xmlns:a16="http://schemas.microsoft.com/office/drawing/2014/main" id="{542CDA57-A13D-6437-073B-01D3FFDF2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60" name="Freeform 12">
              <a:extLst>
                <a:ext uri="{FF2B5EF4-FFF2-40B4-BE49-F238E27FC236}">
                  <a16:creationId xmlns:a16="http://schemas.microsoft.com/office/drawing/2014/main" id="{001DFA19-AE9F-4AAE-3452-663F049EFE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61" name="Rectangle 13">
              <a:extLst>
                <a:ext uri="{FF2B5EF4-FFF2-40B4-BE49-F238E27FC236}">
                  <a16:creationId xmlns:a16="http://schemas.microsoft.com/office/drawing/2014/main" id="{FB5189F2-7EB0-22D9-B9AD-5C2E46B604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662" name="Rectangle 14">
              <a:extLst>
                <a:ext uri="{FF2B5EF4-FFF2-40B4-BE49-F238E27FC236}">
                  <a16:creationId xmlns:a16="http://schemas.microsoft.com/office/drawing/2014/main" id="{A571F9F7-C024-486C-C31C-BD10786ECB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3663" name="Group 15">
              <a:extLst>
                <a:ext uri="{FF2B5EF4-FFF2-40B4-BE49-F238E27FC236}">
                  <a16:creationId xmlns:a16="http://schemas.microsoft.com/office/drawing/2014/main" id="{28465717-2029-E6A4-B680-293BA9410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83664" name="Freeform 16">
                <a:extLst>
                  <a:ext uri="{FF2B5EF4-FFF2-40B4-BE49-F238E27FC236}">
                    <a16:creationId xmlns:a16="http://schemas.microsoft.com/office/drawing/2014/main" id="{4A5BBD69-6A52-263A-3214-8EFE2F6F1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65" name="Freeform 17">
                <a:extLst>
                  <a:ext uri="{FF2B5EF4-FFF2-40B4-BE49-F238E27FC236}">
                    <a16:creationId xmlns:a16="http://schemas.microsoft.com/office/drawing/2014/main" id="{F5602C52-9927-F59D-0CDC-1464CDC689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66" name="Freeform 18">
                <a:extLst>
                  <a:ext uri="{FF2B5EF4-FFF2-40B4-BE49-F238E27FC236}">
                    <a16:creationId xmlns:a16="http://schemas.microsoft.com/office/drawing/2014/main" id="{94E1BB50-EE2F-9109-263A-8119F1FCFF8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67" name="Freeform 19">
                <a:extLst>
                  <a:ext uri="{FF2B5EF4-FFF2-40B4-BE49-F238E27FC236}">
                    <a16:creationId xmlns:a16="http://schemas.microsoft.com/office/drawing/2014/main" id="{1BA4BD03-6239-79A9-4683-70114E8474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68" name="Freeform 20">
                <a:extLst>
                  <a:ext uri="{FF2B5EF4-FFF2-40B4-BE49-F238E27FC236}">
                    <a16:creationId xmlns:a16="http://schemas.microsoft.com/office/drawing/2014/main" id="{04D76350-6B92-E71F-6C1E-2EED4C31B7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69" name="Freeform 21">
                <a:extLst>
                  <a:ext uri="{FF2B5EF4-FFF2-40B4-BE49-F238E27FC236}">
                    <a16:creationId xmlns:a16="http://schemas.microsoft.com/office/drawing/2014/main" id="{7A64B3FE-449B-A66C-16E5-46C4508D55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0" name="Freeform 22">
                <a:extLst>
                  <a:ext uri="{FF2B5EF4-FFF2-40B4-BE49-F238E27FC236}">
                    <a16:creationId xmlns:a16="http://schemas.microsoft.com/office/drawing/2014/main" id="{139397FB-E7E8-420E-3A0D-43AF9C34D1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1" name="Freeform 23">
                <a:extLst>
                  <a:ext uri="{FF2B5EF4-FFF2-40B4-BE49-F238E27FC236}">
                    <a16:creationId xmlns:a16="http://schemas.microsoft.com/office/drawing/2014/main" id="{80586160-7D3A-35FB-E751-EDE012650B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2" name="Freeform 24">
                <a:extLst>
                  <a:ext uri="{FF2B5EF4-FFF2-40B4-BE49-F238E27FC236}">
                    <a16:creationId xmlns:a16="http://schemas.microsoft.com/office/drawing/2014/main" id="{49C70521-BD99-0DB2-6ECC-96BE5E612A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3" name="Freeform 25">
                <a:extLst>
                  <a:ext uri="{FF2B5EF4-FFF2-40B4-BE49-F238E27FC236}">
                    <a16:creationId xmlns:a16="http://schemas.microsoft.com/office/drawing/2014/main" id="{722DEF18-D999-56E4-A4C6-33860A13E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4" name="Freeform 26">
                <a:extLst>
                  <a:ext uri="{FF2B5EF4-FFF2-40B4-BE49-F238E27FC236}">
                    <a16:creationId xmlns:a16="http://schemas.microsoft.com/office/drawing/2014/main" id="{49B87DC8-D0BA-C271-3340-AD31E90F17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5" name="Freeform 27">
                <a:extLst>
                  <a:ext uri="{FF2B5EF4-FFF2-40B4-BE49-F238E27FC236}">
                    <a16:creationId xmlns:a16="http://schemas.microsoft.com/office/drawing/2014/main" id="{16C212DD-72B2-D805-BED9-2376EFA16C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6" name="Freeform 28">
                <a:extLst>
                  <a:ext uri="{FF2B5EF4-FFF2-40B4-BE49-F238E27FC236}">
                    <a16:creationId xmlns:a16="http://schemas.microsoft.com/office/drawing/2014/main" id="{2D3DBE2B-622A-DB77-6A38-C7116191ED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7" name="Freeform 29">
                <a:extLst>
                  <a:ext uri="{FF2B5EF4-FFF2-40B4-BE49-F238E27FC236}">
                    <a16:creationId xmlns:a16="http://schemas.microsoft.com/office/drawing/2014/main" id="{443C6A92-AC15-5270-0138-C7E398EE3C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8" name="Freeform 30">
                <a:extLst>
                  <a:ext uri="{FF2B5EF4-FFF2-40B4-BE49-F238E27FC236}">
                    <a16:creationId xmlns:a16="http://schemas.microsoft.com/office/drawing/2014/main" id="{9C806426-C9A1-EA79-9F3C-CFFF0FF891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79" name="Freeform 31">
                <a:extLst>
                  <a:ext uri="{FF2B5EF4-FFF2-40B4-BE49-F238E27FC236}">
                    <a16:creationId xmlns:a16="http://schemas.microsoft.com/office/drawing/2014/main" id="{C9F4B7CB-E0AD-4190-C7F0-7B9C7CC427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0" name="Freeform 32">
                <a:extLst>
                  <a:ext uri="{FF2B5EF4-FFF2-40B4-BE49-F238E27FC236}">
                    <a16:creationId xmlns:a16="http://schemas.microsoft.com/office/drawing/2014/main" id="{D8CB5614-0541-3C9C-1178-6CFABCCCBC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1" name="Freeform 33">
                <a:extLst>
                  <a:ext uri="{FF2B5EF4-FFF2-40B4-BE49-F238E27FC236}">
                    <a16:creationId xmlns:a16="http://schemas.microsoft.com/office/drawing/2014/main" id="{F73859D5-710A-8AA1-145E-62BF976CBE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2" name="Freeform 34">
                <a:extLst>
                  <a:ext uri="{FF2B5EF4-FFF2-40B4-BE49-F238E27FC236}">
                    <a16:creationId xmlns:a16="http://schemas.microsoft.com/office/drawing/2014/main" id="{03954569-9F2A-EE05-C28C-2FD5E7F591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3" name="Freeform 35">
                <a:extLst>
                  <a:ext uri="{FF2B5EF4-FFF2-40B4-BE49-F238E27FC236}">
                    <a16:creationId xmlns:a16="http://schemas.microsoft.com/office/drawing/2014/main" id="{8917B8A9-11F8-008B-C011-8EA77F302B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4" name="Freeform 36">
                <a:extLst>
                  <a:ext uri="{FF2B5EF4-FFF2-40B4-BE49-F238E27FC236}">
                    <a16:creationId xmlns:a16="http://schemas.microsoft.com/office/drawing/2014/main" id="{205F1A82-E26A-9485-7294-DB7826737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5" name="Freeform 37">
                <a:extLst>
                  <a:ext uri="{FF2B5EF4-FFF2-40B4-BE49-F238E27FC236}">
                    <a16:creationId xmlns:a16="http://schemas.microsoft.com/office/drawing/2014/main" id="{76143935-3321-0D76-EA30-7A3173DC8D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6" name="Freeform 38">
                <a:extLst>
                  <a:ext uri="{FF2B5EF4-FFF2-40B4-BE49-F238E27FC236}">
                    <a16:creationId xmlns:a16="http://schemas.microsoft.com/office/drawing/2014/main" id="{F82A4A7E-ACCB-84D8-C24B-38DE1B6671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7" name="Freeform 39">
                <a:extLst>
                  <a:ext uri="{FF2B5EF4-FFF2-40B4-BE49-F238E27FC236}">
                    <a16:creationId xmlns:a16="http://schemas.microsoft.com/office/drawing/2014/main" id="{A32BDD36-5441-BD40-0B07-B56FDE962F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688" name="Freeform 40">
                <a:extLst>
                  <a:ext uri="{FF2B5EF4-FFF2-40B4-BE49-F238E27FC236}">
                    <a16:creationId xmlns:a16="http://schemas.microsoft.com/office/drawing/2014/main" id="{C7CEDF32-9542-CA7C-16F6-4DAE0AA1A5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83689" name="Rectangle 41">
            <a:extLst>
              <a:ext uri="{FF2B5EF4-FFF2-40B4-BE49-F238E27FC236}">
                <a16:creationId xmlns:a16="http://schemas.microsoft.com/office/drawing/2014/main" id="{1D4A16DC-DF27-63C8-D51C-ACBBD6705C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83690" name="Rectangle 42">
            <a:extLst>
              <a:ext uri="{FF2B5EF4-FFF2-40B4-BE49-F238E27FC236}">
                <a16:creationId xmlns:a16="http://schemas.microsoft.com/office/drawing/2014/main" id="{FB789915-D464-640F-D8CA-8D33246F63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83691" name="Rectangle 43">
            <a:extLst>
              <a:ext uri="{FF2B5EF4-FFF2-40B4-BE49-F238E27FC236}">
                <a16:creationId xmlns:a16="http://schemas.microsoft.com/office/drawing/2014/main" id="{2D6CD1DC-0254-6193-8C2A-FF9532B55D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83692" name="Rectangle 44">
            <a:extLst>
              <a:ext uri="{FF2B5EF4-FFF2-40B4-BE49-F238E27FC236}">
                <a16:creationId xmlns:a16="http://schemas.microsoft.com/office/drawing/2014/main" id="{A454909C-2849-B5EC-DE40-245D6D47FA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83693" name="Rectangle 45">
            <a:extLst>
              <a:ext uri="{FF2B5EF4-FFF2-40B4-BE49-F238E27FC236}">
                <a16:creationId xmlns:a16="http://schemas.microsoft.com/office/drawing/2014/main" id="{0F79F7FA-7E86-19AD-12B7-9CACCDDBD1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BBEBA-E427-498A-A0FB-52DC55719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DA02-567F-4BB9-1D9C-FAB25128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27D70-C742-3DF9-AA0C-CE00337A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19E8-FC69-4F00-F775-91F74B5C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D42B-6AE8-91F9-53CE-A9C7B734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8C2D-1944-42A3-6A89-20A8BB84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C74F7-C654-40FD-80BA-FF0CDB4B0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5527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928E-AD83-BE42-BDAB-9006F825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38567-EC3C-5362-CF1E-5BBC4D26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581F-3FA2-F5F0-308A-63E908EB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2E0C8-C608-115C-2AFD-C65DA93D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1628-F62C-C0F7-7647-259D2EDE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5F769-2F4F-470D-99BC-F16FC6D8F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05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82378-513B-DF82-8AFD-EEFCEAF4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DCD5F-2F0D-9FDC-8A4B-A612B0B4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DCB95-3D3A-4ABC-3074-00131590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F7468-395C-433F-B08E-CB85BCF8A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0422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A28B-FFA7-2ACC-8060-C1BA8449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F6D5-AF6F-EDEF-8552-E99E4D287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EE23C-831F-30EE-FE28-03BBE7857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8029C-0888-4DB2-5D10-6CC82CAF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D9AB0-E678-714F-4B09-375CE6C5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AF55-E1C7-17D0-A84D-47262F0F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03753-53F7-4457-BA96-FF5354D1B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2945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9A62-71B1-3FDB-4203-924F7454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8FD02-8CBA-30E4-0CE5-54187B7A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553AD-25EB-C0B2-1849-6FAB1215B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C83D8-8E13-87B8-09CD-1C509F569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9695A-E2C7-9655-1D0A-2AB8394C7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D0D5C-04B2-3AC3-783A-660222E0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00CE2-04C5-CF35-3595-EC64FB26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67DAA-75D2-1206-E2F2-848BE54D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4140F-D16C-4884-8B93-98F72D12E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1320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8068-3785-30E5-6B65-DA3507F2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526DA-7967-F91D-6C13-42BA5D8B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BDE82-2AB5-5314-4737-F49CEA0B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D76AF-DDCA-C5AE-1FEF-EFD4F1E3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4B842-6482-424D-91B6-7E1BE9C38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3222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7CE86-B2DE-84E2-C0BE-C774371D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32FE8-9F14-0886-7D19-44CC0706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B9BAB-265A-2170-3BE0-5CA910BF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EA985-469D-46D8-8884-A72A52197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386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D34F-7819-5750-3354-683D5077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3136-5469-F6B7-9AAB-A3781DCD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E207B-BDAA-0ED8-2434-032B3A8B0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B58DA-6E00-233E-33EC-1AB2E324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62D26-3FF7-2513-26E5-0C39A97A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9EBC-BBC6-162E-FF1C-675BE35B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AD267-DC0F-49D1-8948-31D626DE6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6905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89D9-0F2B-3730-2FB9-B5503BD4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01BFC-9B64-E016-01E3-6E391ECD2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39B19-5D6C-A25C-35F7-780FDA446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287E-A268-6A6C-A072-73CAB0B0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3675A-97E3-7D32-5804-C3DC55DE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EAA1D-FD41-9CF1-F088-FE4766F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8DA00-B0E9-48BF-9244-BBDBD0DFC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0761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E641-2444-2BEC-9B35-2E6E512D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2A6B6-D99B-29F1-6AB9-4F47DFB6F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13046-7D82-D821-D478-227CCA15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95165-5599-565F-5BB9-39122D21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466E5-3787-40C2-07FD-7FDE90DE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0ECE9-4F72-40E0-BE38-6DFC61637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467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4FD13-5841-EF9C-5260-3167EE25F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69BC0-2A69-3A43-8360-8D3D4D4C9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5BF1D-0429-10F3-5B25-729A3554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267DB-E01B-36B1-431F-2FA3D737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5625-9C46-D962-5F3D-94FDDD73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981B9-4DFE-49F2-8237-1E4AD8B96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764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2">
            <a:extLst>
              <a:ext uri="{FF2B5EF4-FFF2-40B4-BE49-F238E27FC236}">
                <a16:creationId xmlns:a16="http://schemas.microsoft.com/office/drawing/2014/main" id="{6AAE8296-20F0-6B51-AD84-55F7930D8958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6723" name="Freeform 3">
              <a:extLst>
                <a:ext uri="{FF2B5EF4-FFF2-40B4-BE49-F238E27FC236}">
                  <a16:creationId xmlns:a16="http://schemas.microsoft.com/office/drawing/2014/main" id="{24FC8CA7-0737-C941-186C-88F0BA19C17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24" name="Freeform 4">
              <a:extLst>
                <a:ext uri="{FF2B5EF4-FFF2-40B4-BE49-F238E27FC236}">
                  <a16:creationId xmlns:a16="http://schemas.microsoft.com/office/drawing/2014/main" id="{E3DE976F-90AF-10F8-C884-06BF731E21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25" name="Freeform 5">
              <a:extLst>
                <a:ext uri="{FF2B5EF4-FFF2-40B4-BE49-F238E27FC236}">
                  <a16:creationId xmlns:a16="http://schemas.microsoft.com/office/drawing/2014/main" id="{2A077BAD-BCAE-66DE-33F6-AF8BF8F33C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26" name="Freeform 6">
              <a:extLst>
                <a:ext uri="{FF2B5EF4-FFF2-40B4-BE49-F238E27FC236}">
                  <a16:creationId xmlns:a16="http://schemas.microsoft.com/office/drawing/2014/main" id="{C6D863F2-A922-0018-3950-561C4750E33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27" name="Oval 7">
              <a:extLst>
                <a:ext uri="{FF2B5EF4-FFF2-40B4-BE49-F238E27FC236}">
                  <a16:creationId xmlns:a16="http://schemas.microsoft.com/office/drawing/2014/main" id="{5EC4A00D-B101-D473-DC5C-7CFF73B2868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28" name="Oval 8">
              <a:extLst>
                <a:ext uri="{FF2B5EF4-FFF2-40B4-BE49-F238E27FC236}">
                  <a16:creationId xmlns:a16="http://schemas.microsoft.com/office/drawing/2014/main" id="{381AE934-054E-9352-2A64-99272BFC993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29" name="Oval 9">
              <a:extLst>
                <a:ext uri="{FF2B5EF4-FFF2-40B4-BE49-F238E27FC236}">
                  <a16:creationId xmlns:a16="http://schemas.microsoft.com/office/drawing/2014/main" id="{16B9EE22-7EFB-742B-B9C4-C6E99C851CF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6730" name="Rectangle 10">
            <a:extLst>
              <a:ext uri="{FF2B5EF4-FFF2-40B4-BE49-F238E27FC236}">
                <a16:creationId xmlns:a16="http://schemas.microsoft.com/office/drawing/2014/main" id="{9E0B0628-6831-E8A9-B936-F72750555C1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86731" name="Rectangle 11">
            <a:extLst>
              <a:ext uri="{FF2B5EF4-FFF2-40B4-BE49-F238E27FC236}">
                <a16:creationId xmlns:a16="http://schemas.microsoft.com/office/drawing/2014/main" id="{A928A479-2316-3E03-0AF9-819438F7FEF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86732" name="Rectangle 12">
            <a:extLst>
              <a:ext uri="{FF2B5EF4-FFF2-40B4-BE49-F238E27FC236}">
                <a16:creationId xmlns:a16="http://schemas.microsoft.com/office/drawing/2014/main" id="{47DFC702-D472-65E3-71EE-678D0624E56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86733" name="Rectangle 13">
            <a:extLst>
              <a:ext uri="{FF2B5EF4-FFF2-40B4-BE49-F238E27FC236}">
                <a16:creationId xmlns:a16="http://schemas.microsoft.com/office/drawing/2014/main" id="{28B1A08C-313C-9E42-57FE-A54AA40CE0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86734" name="Rectangle 14">
            <a:extLst>
              <a:ext uri="{FF2B5EF4-FFF2-40B4-BE49-F238E27FC236}">
                <a16:creationId xmlns:a16="http://schemas.microsoft.com/office/drawing/2014/main" id="{361882D4-3C5A-C988-6654-7AF37A7CCC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D3BF37-27F6-4175-9BE5-19BCEBE4A4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A146-033C-0BBA-4001-BAB8D19B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C04E-7296-0B57-E83B-19189D4C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027B0-9844-B480-F609-0E74FAF8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D9E8-5057-98AD-229A-8468602D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28B51-7917-422A-69F9-D1AFFA1C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BC6E4-6EA2-400E-B003-637D5CB63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049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AE69-61AA-9AA9-3D05-F4673F8B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799C-103A-06C1-8B0C-D5E4D484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7419E-8B99-C75C-6C2E-6F6C7672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63FEF-9286-C656-C92A-54FFC93C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CBDB6-E87F-A32B-95F4-CB6FEFC9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4713A-5168-ECD2-1327-B644E4C0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36A1F-D784-4A98-80AC-D32A967E2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54969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48CE-AC12-D1B7-96CE-F4690381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7FC1C-F1A5-0A46-1512-617F67292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F421-9245-DA89-22BD-158CA7DA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42D9-56A8-692E-955C-F2DD638A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85FA-8B10-C74B-26C0-D55F9F73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A3D05-D2D9-4912-A41A-1E52B482B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80743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FC31-F289-D3A7-E569-9BE6A230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8CF-B738-C24E-6AC9-623DC9B00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8C59F-7760-A999-DD6D-5BD3B8BE6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33596-A173-BBE9-D14C-E299F7ED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599E3-3625-755F-4F25-D7D6370F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08F88-0283-1EDF-CAFE-57D3334D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21EDC-C532-4506-9345-2D17C6C74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0377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0908-E3FB-8F5C-E444-9473F980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72451-5FE5-EE8E-DCF1-8EE118245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44C0F-00FB-094B-F7FC-BEFCC7A76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E0173-B5C2-9049-879A-D95775AAF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2080D-34B5-9351-F673-ECCEF7622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274D5-73CE-F468-D8E1-19B396C9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2FAB1-1F6D-30D2-8199-45CE6627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CA858-A267-0FD4-76DA-7639830E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F4EA9-90CC-49A7-8EE7-A6FEA6C35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2171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32BD-21A7-3BA5-26CC-C8CB0B54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AC97F-F6F3-3EDE-E232-0F33ACA4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5AFFA-D1E1-8985-B7B2-1DEF1A9B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8B4E-83BD-E8B1-B971-BC4EE004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1935-F372-4DBF-A5E6-7D963ACA2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0774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7B1A3-4996-987A-BDD4-CB4E5D50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59F34-0DB1-E602-408A-EBACA6C6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D3177-9990-A34F-77E8-E32882F6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E9953-0E2D-4A01-BC1F-7B1D80712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5561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6099-7148-010B-307B-665C7B38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51EA-EFBB-7A88-8AD5-A4EF8697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304B1-DEA3-E4C2-A232-30C5B901E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96D58-6949-05D8-BBB0-541A4CB5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64F78-6443-3AD0-F7B4-DAF10714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409C1-2E2D-7DDA-8B05-7EA4F97A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C3DF5-BBB6-4E99-9DE7-7AC1EFC7C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89847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4A67-4A88-3015-9EEF-59A954EA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AC234-39D3-4422-2BB7-F2E58DFF6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DAD84-3F90-1E61-6E8D-BD6B3FF1E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63015-2F9F-67FE-F09E-8F684580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3B0EF-24BE-1209-EEE8-38FD946F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8D758-8FB3-6EB7-1810-B41EE6A1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B61C-6D02-4723-854F-0B1D46224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8060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10F2-E31B-0A73-E12F-3DC3B742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89BE6-C0CF-E04F-12F3-C03CC3F03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B4A34-0AA7-0E0E-03CA-47CC307F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8EC3-2AD2-F32E-79FE-F50B36EC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731D-228D-498A-D61B-A7140879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2490-961B-461B-AE95-07AB7E455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7434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881D3-4908-CF3E-854E-57B124761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DF836-EBEE-8AC9-250C-16F18AC59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33534-D2F9-5F0D-8206-92728979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3D861-EA87-D538-DF2E-BD387D96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E6E09-AD07-C13E-F0F5-1955B415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79CDA-ED00-4376-81E7-B09297C26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3715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794" name="Group 2">
            <a:extLst>
              <a:ext uri="{FF2B5EF4-FFF2-40B4-BE49-F238E27FC236}">
                <a16:creationId xmlns:a16="http://schemas.microsoft.com/office/drawing/2014/main" id="{1E74D8BC-A33B-EB2D-D8AF-7428FAB425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89795" name="Group 3">
              <a:extLst>
                <a:ext uri="{FF2B5EF4-FFF2-40B4-BE49-F238E27FC236}">
                  <a16:creationId xmlns:a16="http://schemas.microsoft.com/office/drawing/2014/main" id="{A7B01551-D293-C580-EF68-6CF3EDC7B7A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89796" name="Freeform 4">
                <a:extLst>
                  <a:ext uri="{FF2B5EF4-FFF2-40B4-BE49-F238E27FC236}">
                    <a16:creationId xmlns:a16="http://schemas.microsoft.com/office/drawing/2014/main" id="{0C66681E-6E75-DA37-6BC9-C6A3D2C89E9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97" name="Freeform 5">
                <a:extLst>
                  <a:ext uri="{FF2B5EF4-FFF2-40B4-BE49-F238E27FC236}">
                    <a16:creationId xmlns:a16="http://schemas.microsoft.com/office/drawing/2014/main" id="{EB63B085-2AD7-5E38-7D2A-FE253162AD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98" name="Freeform 6">
                <a:extLst>
                  <a:ext uri="{FF2B5EF4-FFF2-40B4-BE49-F238E27FC236}">
                    <a16:creationId xmlns:a16="http://schemas.microsoft.com/office/drawing/2014/main" id="{EB0E9A35-1E3C-7D16-BF1B-06209AEB16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99" name="Freeform 7">
                <a:extLst>
                  <a:ext uri="{FF2B5EF4-FFF2-40B4-BE49-F238E27FC236}">
                    <a16:creationId xmlns:a16="http://schemas.microsoft.com/office/drawing/2014/main" id="{36459BA3-7DF9-698F-2528-526BF41B58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00" name="Freeform 8">
                <a:extLst>
                  <a:ext uri="{FF2B5EF4-FFF2-40B4-BE49-F238E27FC236}">
                    <a16:creationId xmlns:a16="http://schemas.microsoft.com/office/drawing/2014/main" id="{BCD5DC31-3028-B540-5BDD-6C673585094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01" name="Freeform 9">
                <a:extLst>
                  <a:ext uri="{FF2B5EF4-FFF2-40B4-BE49-F238E27FC236}">
                    <a16:creationId xmlns:a16="http://schemas.microsoft.com/office/drawing/2014/main" id="{19ABA711-4971-F6E2-8BED-099FE0371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02" name="Freeform 10">
                <a:extLst>
                  <a:ext uri="{FF2B5EF4-FFF2-40B4-BE49-F238E27FC236}">
                    <a16:creationId xmlns:a16="http://schemas.microsoft.com/office/drawing/2014/main" id="{2AB1461B-7062-52B8-4E84-011B2465E2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9803" name="Freeform 11">
              <a:extLst>
                <a:ext uri="{FF2B5EF4-FFF2-40B4-BE49-F238E27FC236}">
                  <a16:creationId xmlns:a16="http://schemas.microsoft.com/office/drawing/2014/main" id="{2263E842-49C8-E2C2-8405-F395E72D9FE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04" name="Freeform 12">
              <a:extLst>
                <a:ext uri="{FF2B5EF4-FFF2-40B4-BE49-F238E27FC236}">
                  <a16:creationId xmlns:a16="http://schemas.microsoft.com/office/drawing/2014/main" id="{2FDF1413-CB3A-51F1-6EFF-5BFD366CCA3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05" name="Freeform 13">
              <a:extLst>
                <a:ext uri="{FF2B5EF4-FFF2-40B4-BE49-F238E27FC236}">
                  <a16:creationId xmlns:a16="http://schemas.microsoft.com/office/drawing/2014/main" id="{38C47076-AC53-752C-081E-A7F0B69FF73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06" name="Freeform 14">
              <a:extLst>
                <a:ext uri="{FF2B5EF4-FFF2-40B4-BE49-F238E27FC236}">
                  <a16:creationId xmlns:a16="http://schemas.microsoft.com/office/drawing/2014/main" id="{55416CD5-AE38-4317-EB9B-484A28DE6952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07" name="Freeform 15">
              <a:extLst>
                <a:ext uri="{FF2B5EF4-FFF2-40B4-BE49-F238E27FC236}">
                  <a16:creationId xmlns:a16="http://schemas.microsoft.com/office/drawing/2014/main" id="{4E69F766-54A1-D413-C3E8-FF7B59EC414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08" name="Freeform 16">
              <a:extLst>
                <a:ext uri="{FF2B5EF4-FFF2-40B4-BE49-F238E27FC236}">
                  <a16:creationId xmlns:a16="http://schemas.microsoft.com/office/drawing/2014/main" id="{B7F7D7AD-7FD1-5E2D-DD0A-A736E83755B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9809" name="Group 17">
              <a:extLst>
                <a:ext uri="{FF2B5EF4-FFF2-40B4-BE49-F238E27FC236}">
                  <a16:creationId xmlns:a16="http://schemas.microsoft.com/office/drawing/2014/main" id="{1360A2CD-6F08-F724-F9F7-61DDF68DC7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89810" name="Freeform 18">
                <a:extLst>
                  <a:ext uri="{FF2B5EF4-FFF2-40B4-BE49-F238E27FC236}">
                    <a16:creationId xmlns:a16="http://schemas.microsoft.com/office/drawing/2014/main" id="{BE8C7C32-AC9A-9900-2856-CD0E5BE71E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11" name="Freeform 19">
                <a:extLst>
                  <a:ext uri="{FF2B5EF4-FFF2-40B4-BE49-F238E27FC236}">
                    <a16:creationId xmlns:a16="http://schemas.microsoft.com/office/drawing/2014/main" id="{C6DCD5D5-F19E-5E1D-A937-9297C677C1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12" name="Freeform 20">
                <a:extLst>
                  <a:ext uri="{FF2B5EF4-FFF2-40B4-BE49-F238E27FC236}">
                    <a16:creationId xmlns:a16="http://schemas.microsoft.com/office/drawing/2014/main" id="{059AF713-0E9E-6104-C1A9-32F328E6340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9813" name="Group 21">
              <a:extLst>
                <a:ext uri="{FF2B5EF4-FFF2-40B4-BE49-F238E27FC236}">
                  <a16:creationId xmlns:a16="http://schemas.microsoft.com/office/drawing/2014/main" id="{91931622-7B8D-7ADE-8B92-2C85747DB0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89814" name="Freeform 22">
                <a:extLst>
                  <a:ext uri="{FF2B5EF4-FFF2-40B4-BE49-F238E27FC236}">
                    <a16:creationId xmlns:a16="http://schemas.microsoft.com/office/drawing/2014/main" id="{AE14C200-5BCC-5B7D-E7BB-0F61B9A873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15" name="Freeform 23">
                <a:extLst>
                  <a:ext uri="{FF2B5EF4-FFF2-40B4-BE49-F238E27FC236}">
                    <a16:creationId xmlns:a16="http://schemas.microsoft.com/office/drawing/2014/main" id="{66C42304-1FD5-EE28-F70D-62E899FB0E5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16" name="Freeform 24">
                <a:extLst>
                  <a:ext uri="{FF2B5EF4-FFF2-40B4-BE49-F238E27FC236}">
                    <a16:creationId xmlns:a16="http://schemas.microsoft.com/office/drawing/2014/main" id="{D8F17D20-416F-5F39-17EA-AF1EBAD308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9817" name="Group 25">
              <a:extLst>
                <a:ext uri="{FF2B5EF4-FFF2-40B4-BE49-F238E27FC236}">
                  <a16:creationId xmlns:a16="http://schemas.microsoft.com/office/drawing/2014/main" id="{7C362907-1097-A339-1E8F-98D29110A54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89818" name="Freeform 26">
                <a:extLst>
                  <a:ext uri="{FF2B5EF4-FFF2-40B4-BE49-F238E27FC236}">
                    <a16:creationId xmlns:a16="http://schemas.microsoft.com/office/drawing/2014/main" id="{E37EEB25-DBD8-3160-825D-21A43877FB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19" name="Freeform 27">
                <a:extLst>
                  <a:ext uri="{FF2B5EF4-FFF2-40B4-BE49-F238E27FC236}">
                    <a16:creationId xmlns:a16="http://schemas.microsoft.com/office/drawing/2014/main" id="{BA7CF43D-8111-E6A4-4BF9-F1391B52C1C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20" name="Freeform 28">
                <a:extLst>
                  <a:ext uri="{FF2B5EF4-FFF2-40B4-BE49-F238E27FC236}">
                    <a16:creationId xmlns:a16="http://schemas.microsoft.com/office/drawing/2014/main" id="{9085CEAA-4452-0D5C-F92D-D9D563ED28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9821" name="Group 29">
              <a:extLst>
                <a:ext uri="{FF2B5EF4-FFF2-40B4-BE49-F238E27FC236}">
                  <a16:creationId xmlns:a16="http://schemas.microsoft.com/office/drawing/2014/main" id="{7251F48A-97F9-998F-BDB8-063AA674582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89822" name="Freeform 30">
                <a:extLst>
                  <a:ext uri="{FF2B5EF4-FFF2-40B4-BE49-F238E27FC236}">
                    <a16:creationId xmlns:a16="http://schemas.microsoft.com/office/drawing/2014/main" id="{7A188F1C-5317-BBFA-AB6C-636AD993AA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23" name="Freeform 31">
                <a:extLst>
                  <a:ext uri="{FF2B5EF4-FFF2-40B4-BE49-F238E27FC236}">
                    <a16:creationId xmlns:a16="http://schemas.microsoft.com/office/drawing/2014/main" id="{41586D19-B466-9D13-D89F-9559B9F976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24" name="Freeform 32">
                <a:extLst>
                  <a:ext uri="{FF2B5EF4-FFF2-40B4-BE49-F238E27FC236}">
                    <a16:creationId xmlns:a16="http://schemas.microsoft.com/office/drawing/2014/main" id="{ED898E95-891C-EC17-0933-65C33CE0563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9825" name="Group 33">
              <a:extLst>
                <a:ext uri="{FF2B5EF4-FFF2-40B4-BE49-F238E27FC236}">
                  <a16:creationId xmlns:a16="http://schemas.microsoft.com/office/drawing/2014/main" id="{298B855A-B8F5-3C4E-AF57-BFE4B581B71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89826" name="Freeform 34">
                <a:extLst>
                  <a:ext uri="{FF2B5EF4-FFF2-40B4-BE49-F238E27FC236}">
                    <a16:creationId xmlns:a16="http://schemas.microsoft.com/office/drawing/2014/main" id="{F1025253-E56E-7055-2FA0-94D5589AFDE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27" name="Freeform 35">
                <a:extLst>
                  <a:ext uri="{FF2B5EF4-FFF2-40B4-BE49-F238E27FC236}">
                    <a16:creationId xmlns:a16="http://schemas.microsoft.com/office/drawing/2014/main" id="{6E2DB66B-D43D-EC73-E90A-AF4BD07A12A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28" name="Freeform 36">
                <a:extLst>
                  <a:ext uri="{FF2B5EF4-FFF2-40B4-BE49-F238E27FC236}">
                    <a16:creationId xmlns:a16="http://schemas.microsoft.com/office/drawing/2014/main" id="{EB147EEE-5596-5DDD-155B-33470EDD609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9829" name="Freeform 37">
              <a:extLst>
                <a:ext uri="{FF2B5EF4-FFF2-40B4-BE49-F238E27FC236}">
                  <a16:creationId xmlns:a16="http://schemas.microsoft.com/office/drawing/2014/main" id="{FE755912-6971-A4E4-0EDC-037E5482361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30" name="Freeform 38">
              <a:extLst>
                <a:ext uri="{FF2B5EF4-FFF2-40B4-BE49-F238E27FC236}">
                  <a16:creationId xmlns:a16="http://schemas.microsoft.com/office/drawing/2014/main" id="{4B25C8B9-CECA-575E-76CE-ABD85B9E7EF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31" name="Freeform 39">
              <a:extLst>
                <a:ext uri="{FF2B5EF4-FFF2-40B4-BE49-F238E27FC236}">
                  <a16:creationId xmlns:a16="http://schemas.microsoft.com/office/drawing/2014/main" id="{7D1956CE-047B-5B1B-F939-E0275A35AA8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32" name="Freeform 40">
              <a:extLst>
                <a:ext uri="{FF2B5EF4-FFF2-40B4-BE49-F238E27FC236}">
                  <a16:creationId xmlns:a16="http://schemas.microsoft.com/office/drawing/2014/main" id="{8DC4145F-C322-1E42-8F9E-51BA00FE6C4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33" name="Freeform 41">
              <a:extLst>
                <a:ext uri="{FF2B5EF4-FFF2-40B4-BE49-F238E27FC236}">
                  <a16:creationId xmlns:a16="http://schemas.microsoft.com/office/drawing/2014/main" id="{10F2AC71-FB9A-C98B-EF0C-A1ECC8B3AC5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34" name="Freeform 42">
              <a:extLst>
                <a:ext uri="{FF2B5EF4-FFF2-40B4-BE49-F238E27FC236}">
                  <a16:creationId xmlns:a16="http://schemas.microsoft.com/office/drawing/2014/main" id="{66C4E9A0-DFBC-CA89-F260-A3988D828424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835" name="Freeform 43">
              <a:extLst>
                <a:ext uri="{FF2B5EF4-FFF2-40B4-BE49-F238E27FC236}">
                  <a16:creationId xmlns:a16="http://schemas.microsoft.com/office/drawing/2014/main" id="{6BEBB0C3-F4E2-E0B2-97ED-59827A3AE5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9836" name="Rectangle 44">
            <a:extLst>
              <a:ext uri="{FF2B5EF4-FFF2-40B4-BE49-F238E27FC236}">
                <a16:creationId xmlns:a16="http://schemas.microsoft.com/office/drawing/2014/main" id="{A5894297-6C46-FAC1-B6F7-AAB5836298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89837" name="Rectangle 45">
            <a:extLst>
              <a:ext uri="{FF2B5EF4-FFF2-40B4-BE49-F238E27FC236}">
                <a16:creationId xmlns:a16="http://schemas.microsoft.com/office/drawing/2014/main" id="{46D93A79-931B-40DF-0536-ED95670A03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89838" name="Rectangle 46">
            <a:extLst>
              <a:ext uri="{FF2B5EF4-FFF2-40B4-BE49-F238E27FC236}">
                <a16:creationId xmlns:a16="http://schemas.microsoft.com/office/drawing/2014/main" id="{EE2A16C5-A71B-C49B-52D4-A0BDAE932A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14516A-5AA0-4CF1-9CCE-991783EEC3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9839" name="Rectangle 47">
            <a:extLst>
              <a:ext uri="{FF2B5EF4-FFF2-40B4-BE49-F238E27FC236}">
                <a16:creationId xmlns:a16="http://schemas.microsoft.com/office/drawing/2014/main" id="{C31B5328-DB36-B9A6-1F9A-8F151F8371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89840" name="Rectangle 48">
            <a:extLst>
              <a:ext uri="{FF2B5EF4-FFF2-40B4-BE49-F238E27FC236}">
                <a16:creationId xmlns:a16="http://schemas.microsoft.com/office/drawing/2014/main" id="{40121349-0B7D-55DD-A821-8CB7D48768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3815-196B-F759-1AD5-3324C3A2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6403-3437-37E6-9740-4C8BBBD3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9D0A-0963-918C-475C-71D4310A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C849D-3D10-ECC1-D051-88B98740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CA4B-7DB9-1FCC-6C2C-B0DF2132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0D7F8-B95B-4401-A9D4-E2840CB4D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841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1018-DAF4-8994-3C71-69EE65D1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894D8-DAB9-D611-62CB-AD22AA46B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FFCB3-B346-AD53-2964-7767F3AA8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EAE0D-9498-6B9B-D9E8-9D9F752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EEA5E-78DE-9CFB-C82B-03C883C0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0C85-4BFE-ECBB-F44C-E131D5CB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3512C-2723-41B7-BD67-2015A6825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473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2282-FA32-5271-95E5-B07AFC47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B0D3-7103-EB66-1DAF-9CC8E544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2319D-BCC7-34AA-6523-1499C8CE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9676D-2C2F-77F9-3D34-863DA0E9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D7D4-F873-DB5C-42B2-8F3295D2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D5188-4F3C-4E0F-947A-B3E86CA3D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4345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BE58-ED5E-D65B-8A2B-3E3E9EC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81205-212D-4BC2-C16A-139605227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1297-8C2D-440C-20DD-28BB0EC8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D3E21-BD91-2A0A-30AC-80D6CC8B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D1A18-8AF3-5903-296F-BC7E31AB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0325D-E637-4390-9ECE-4FD861D1E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71940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EFAF-3EB2-AE0E-CFDC-84DA75D7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1F1B-E02D-9549-2BBE-D83F36B19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14D5F-53D4-8422-9543-0D0A0CA32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BB921-F64A-6831-E892-C4020EB7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BEBDA-9D13-CE52-790F-8FE36328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7C560-A503-1B76-88C8-1D3DD582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4B9DE-933E-4C46-9D32-F05B7319B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6527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69AF-2720-8FF2-21C1-1158E016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F8DFD-3645-E2C2-483E-D81126EA6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BE8ED-6A24-9C23-84BD-BE4AE73A2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5E9E0-F768-2F03-BBE3-CB15AD58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D1C1E-7EC8-0B4E-F88D-C33C5544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CE46F-5B5C-2200-B797-8DD5C6CC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EBD18-C31D-B2F6-2FED-47E41F7A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FE1DA-C3C0-D684-2BFD-50275A99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05CF7-5AAE-4DB0-8128-3A068EB4B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5823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F73F-3695-F58F-6185-FFFDE7D6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A6F61-F94E-27F1-222E-71A3B4F9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D7C8E-535C-3962-2365-C5765701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DC045-C3EE-AFB9-18F4-BF1F5F73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8FFD-9CBE-4147-818C-E8C18446D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0444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F96B1-C9BE-7F6C-A86C-328DE535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34844-37D9-CE4D-4872-2B4181CD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017FC-E56E-88FD-077F-8AA04761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4D793-3765-4F2F-A336-F73777617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85811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148E-C9D6-32D0-4E2F-1355449A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3E521-5AC9-6E86-7F89-8D7D9982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03355-56FD-B2CF-FC89-A99342E18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BC434-3D34-B93B-F7DC-E49F8B87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34465-E13E-8163-2AE8-38C12CEB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80D60-1FE7-4C73-6157-5B91F75F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5F2E5-9A25-48B6-B8ED-453EA78A6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9793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3C93-5461-2CBD-3CA5-C99A903E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74103-471E-1D10-E8CE-C5E9430D9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A7C9-3F59-2AA1-5224-E63D13321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5CC21-8787-54F5-3ABA-61A759E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A99BC-6199-11F7-19D6-2AD8E1DB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6A059-873D-BA3E-670E-84A2A1D1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5C59C-7E5A-403C-BCC2-76E9366D0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353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703-6C76-E7D9-998B-B383CC50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83493-D74E-5832-569E-A0A948566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9E798-E624-95E3-DEA7-5729AC23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2050C-BF71-CD4A-CA3A-1B6C2DD1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2FC1D-F9DB-DF57-11DB-13A11C9E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D4712-64C8-4ADB-8087-64055888E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9022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06447-F2E4-8FB2-FF3E-852E07E29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4BADA-CFB1-FA0A-1BA9-68B4ADBEA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CA146-DF33-237F-7CF0-A5CC3C1E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FADF5-42A3-82DF-4718-EB720843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0E5A-31B3-DA55-FFD8-7BC05143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49BD1-641A-4D53-BB43-CA31FCDFE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55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1543-6EE9-F20A-5291-C898D623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ABC38-96B6-9B85-1601-FA723871F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8B0E-9EE7-F8FE-D553-D0BD80D5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D1AB1-508F-8B26-4FFD-52C1A642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EBC12-925B-8731-DD4B-9839A2DE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DBFFD-12C3-4B28-A060-01561614F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217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4EA5513C-23D9-2DF8-C535-008611639A1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A9738D74-6D4B-9101-137F-3E1AC7423E8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92868" name="Rectangle 4">
            <a:extLst>
              <a:ext uri="{FF2B5EF4-FFF2-40B4-BE49-F238E27FC236}">
                <a16:creationId xmlns:a16="http://schemas.microsoft.com/office/drawing/2014/main" id="{F1934767-C00C-6F7F-9390-4F77C2A3439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2869" name="Rectangle 5">
            <a:extLst>
              <a:ext uri="{FF2B5EF4-FFF2-40B4-BE49-F238E27FC236}">
                <a16:creationId xmlns:a16="http://schemas.microsoft.com/office/drawing/2014/main" id="{D356342C-D407-C60C-BF6B-AAB15CCF79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2870" name="Rectangle 6">
            <a:extLst>
              <a:ext uri="{FF2B5EF4-FFF2-40B4-BE49-F238E27FC236}">
                <a16:creationId xmlns:a16="http://schemas.microsoft.com/office/drawing/2014/main" id="{C1E65777-F3ED-1579-49E2-373C06F19E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6951-4440-4452-BE8E-E563CD7D63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2BD0-924C-4A1C-2861-F4BFE0D3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0142-76A9-0442-20B3-11870D86F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C635C-2BCF-7C71-CAC9-AD2C2F20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EC75A-78FD-F518-2B06-9243DE23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82E6-30D9-641B-C348-32D446D5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13316-D224-4643-9351-9ED21AE2E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33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758B-20C1-4BB0-8351-CA1209D8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AA09C-0B0E-E762-60A8-B77B36345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B8A93-331D-376D-EBEB-7D656C24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0277-8B5A-2092-92ED-4697B9A9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A5F10-B3D2-7429-AE19-1C23981D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B4986-FCBF-4DCC-9051-3F65D0702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9254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FA9E-F57D-D69D-51F1-1383B0EC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5D51-BC52-C791-BDB0-6A6497C3B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90B44-0DD3-DCBF-30F6-238F9CC1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444A6-A2C1-89E2-21AC-FAE37221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FAE46-A3C4-9386-0B1D-FBCD703A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1E42E-6AB6-DB52-A715-56A6C968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E1010-B796-4E1B-B7C2-5C25F702B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647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E4FB-420D-4DFC-F610-42E4F6B4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7B226-8027-B500-55B3-0C83DD51D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B9E3C-3D78-E4ED-1AA6-CA5DD0604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ED06-4A9F-66A9-2E4C-D6FEB0096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B5829-FC64-651D-FBAC-54B621286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5A10A-6F78-B750-122B-4309EA3F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62247-FA4E-930C-F94E-A56822CC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C9468-8265-55D5-4BE1-474A179D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C7428-6663-4483-AE7C-23A2C3BBC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4033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7728-17A1-487E-3210-E2C4EB2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D590E-AC48-C737-29F6-03155A8D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2BDEF-DD37-7EE3-0B3D-73D82634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06E2E-DDF3-36F7-531F-6D4B8861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1ADF-CAFF-4E91-917A-87569CC77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0604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BB4B2-F910-F261-995D-78F647E7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4B977-561A-9184-F388-452807EC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8D5B0-9DA5-4579-DD57-CF1E7F82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C93CC-25B0-4D9D-8818-0FCA358B6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82670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249D-D003-0695-0730-7C9052AF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16E6-B9A0-CDC9-64AF-72A18B26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A8160-2611-31FE-FCEA-E9B74BE21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6F7FB-C12D-14FA-45FB-D27E5523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3DC9C-ACCA-1E67-33C6-9D6B96AF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A12C1-0550-B918-C11A-DB2BDE59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5EAF-C4F7-449D-8430-66742487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1138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16B6-3132-F361-3122-883F43A3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45868-D03E-D893-A2BD-040B82507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26E1-52D5-7FA6-8E41-F416AF0DD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CD487-D5B1-1324-3FFE-15F9ADE6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61898-F955-A701-D7CC-8E4CFF68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AF165-3C0D-2265-E7F2-2D22BE54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A4D3-E539-450A-82A0-F7BE8C03F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2050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CB25-891E-76AD-B2FE-EB4E699D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004B5-B397-D8C8-639E-3113ED243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37AA4-2BD3-D9BF-FC4E-81792011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43673-56F2-6467-75C4-9CE9F79D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8C642-C9F5-35E3-4B79-94BDAC36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B5253-C9B1-4937-80BD-CEF287AC6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9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CB093-D1F3-FCCC-FD14-53C58616E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03607-8286-62E1-1443-05B291B3E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C0D1C-8E4D-1990-B1B2-936A1009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845F-FECA-6556-E4E6-FC88C8A8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B3CD-7069-E8B2-B54C-0DF90328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F3E9-4275-469D-9BE6-9520E9884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79492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82D58-ABFD-8436-007A-E39182019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7FE81-4339-8869-1317-BDAE838BC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E4847-853B-6F9D-71A0-75DB6DE4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44C74-F9E8-AFDD-9A31-314B2937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8A421-B9E4-E6C2-CB77-1BB9F1AE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C47EC-BD32-4D96-8ACE-E7F7D202E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32211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A0E9ACC4-2D55-46BA-8C46-90E772C6C3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24AF4437-59A2-A8F6-AB63-349B6B21EA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95940" name="Rectangle 4">
            <a:extLst>
              <a:ext uri="{FF2B5EF4-FFF2-40B4-BE49-F238E27FC236}">
                <a16:creationId xmlns:a16="http://schemas.microsoft.com/office/drawing/2014/main" id="{FFC319EF-D396-1AB6-57B4-BD2D8823C3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5941" name="Rectangle 5">
            <a:extLst>
              <a:ext uri="{FF2B5EF4-FFF2-40B4-BE49-F238E27FC236}">
                <a16:creationId xmlns:a16="http://schemas.microsoft.com/office/drawing/2014/main" id="{FFB42E37-EBD9-731E-6AB0-33D9CDD261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5942" name="Rectangle 6">
            <a:extLst>
              <a:ext uri="{FF2B5EF4-FFF2-40B4-BE49-F238E27FC236}">
                <a16:creationId xmlns:a16="http://schemas.microsoft.com/office/drawing/2014/main" id="{7081A19D-26E6-CCD6-71AF-ECC5163547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0A6B63-3AE8-4FA7-BAAF-36EE30EA97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5943" name="Freeform 7">
            <a:extLst>
              <a:ext uri="{FF2B5EF4-FFF2-40B4-BE49-F238E27FC236}">
                <a16:creationId xmlns:a16="http://schemas.microsoft.com/office/drawing/2014/main" id="{3A01F505-5874-4556-F032-6462CF711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944" name="Line 8">
            <a:extLst>
              <a:ext uri="{FF2B5EF4-FFF2-40B4-BE49-F238E27FC236}">
                <a16:creationId xmlns:a16="http://schemas.microsoft.com/office/drawing/2014/main" id="{F56602CA-820B-3DA0-E0F8-B7960B81B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990F-27F8-2D4B-8B71-8895174C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E364-B327-DE16-03F8-801C06807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9C4C-DEFC-19C9-CF74-74B1E968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EBB16-5541-BEC3-D187-3FE72E3D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9C21B-2DA5-5191-B84E-0C0D7283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5A055-5354-459B-83DA-35F87B010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820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8843-B17C-0853-3E2C-62A47243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2CB47-0C49-1A1A-C57D-7ADC73CB0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25CE-B56C-7805-223A-DE40A990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F5387-B0CE-FF91-66E9-B5D9CE21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24F1F-955C-E24C-D779-228F7C49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C69BA-A09C-4000-AFB3-55D21CD61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9618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9CC4-DCB4-872F-6815-00071E00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D866-C88F-F292-6F15-F7E4FC1D1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29D9-E8AF-788A-12B8-DA54342E1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90092-B1CC-ABE9-B9B2-6FB1B705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D30CA-7491-69D0-5E56-13B7E003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6F25F-160D-5680-DA27-278F99D2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2626-DAD3-4821-9A29-9943748F3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57666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6F8D-E24B-ECE9-96DF-EC5199E4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8A3E6-BC28-BF91-BFE2-FA6E6874D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63D8D-C96E-BE6F-0DDB-1B91CCAD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D6099-0A91-3D5D-89EB-91DF3E552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AA1E2-F73F-B76A-5E85-587E31265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8C609-292B-967F-0066-B058D5CA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E8C47-85A8-84CC-9E1D-DFE99E2B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391AD-5A76-A9F8-34D8-83B3054C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F807E-F7B6-4252-ABF8-50852B28F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733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402E-AD41-7283-8ED1-AE270FD6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5092D-B680-B5EA-820A-3D300A56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31BC9-7682-32D9-6579-1C15AAFD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0E88B-FE94-2306-C097-78CE812E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116A6-589B-4078-A047-615F8EE58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9682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6C223-AF5E-4FC2-C4FB-6909F377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8DF1E-B937-7A1D-C6FC-2E13DF29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4E3DC-35D3-C43D-F5E4-5D96B43E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2F2C0-3D74-45D7-902C-1273CE67E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2641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9CEF-9E8F-743D-907F-E326CA22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3C485-AD6D-3A03-934E-4602C9638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D5635-B7F8-658B-2467-9F4D31398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7B7E1-A00A-6679-A03D-80CDFC0E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64784-3A83-531F-B6E8-3C29B8D2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8A275-6DCE-6FCC-1C7D-662B3D55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852D9-4CCB-43BE-B3EE-5D3533D45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3484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8B0E-150D-5C7F-62A6-0A17680E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4F360-9DA7-7960-0AC9-D44720C1F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1A6D-BBFF-F3BF-3731-1151C8AB4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C42EA-A02C-F500-0A11-A49C9EBB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D9686-5976-D9A3-4353-2E77CBFB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4AF38-4441-17FE-F402-16E5F78D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0116F-A90B-47EE-9640-D0B380959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0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4EF2B3A-9629-A857-D41B-1CEA9865FE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58BD87B-91D3-535C-751A-78E72E2A9F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AD899CFB-D419-687D-842F-89E2AB167A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B27BD63D-E8D5-3E78-C3D3-AB1A2A826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59A38660-1F95-2F6F-3E3B-5491B07A4F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856DD6-E65C-46B8-B872-632FC1FD80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9575" name="AutoShape 7">
            <a:extLst>
              <a:ext uri="{FF2B5EF4-FFF2-40B4-BE49-F238E27FC236}">
                <a16:creationId xmlns:a16="http://schemas.microsoft.com/office/drawing/2014/main" id="{27A5139B-189D-E212-60F3-36626B90E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9746-9255-6313-D378-CD70F7E6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17A72-5AD4-0DB1-3ABF-B57108ACD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D2F72-A8DC-148D-F4BE-385173C7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0FEA-4658-C5A2-9D19-25E4C4AA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D5730-7CF1-BC31-218C-961341E1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CB10-9E05-4E72-9925-5B541A918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87085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4E386-1AA3-0398-88E9-E1BD93C1F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96974-B0F7-B864-DF80-9A420DD39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17331-AA67-5803-98DB-AB388688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3BAB6-CD82-82B4-5015-0ABBC1C0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FCE7-14DB-1E6B-B127-5D96B4D8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1A263-E6AA-40A5-9AF7-DDE52F3CC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83915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>
            <a:extLst>
              <a:ext uri="{FF2B5EF4-FFF2-40B4-BE49-F238E27FC236}">
                <a16:creationId xmlns:a16="http://schemas.microsoft.com/office/drawing/2014/main" id="{7F217CB9-BD0C-2828-91CC-1F6015E5C516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2083" name="Freeform 3">
              <a:extLst>
                <a:ext uri="{FF2B5EF4-FFF2-40B4-BE49-F238E27FC236}">
                  <a16:creationId xmlns:a16="http://schemas.microsoft.com/office/drawing/2014/main" id="{703CB5EE-68EA-FD35-0FF8-7236B4A5A7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084" name="Freeform 4">
              <a:extLst>
                <a:ext uri="{FF2B5EF4-FFF2-40B4-BE49-F238E27FC236}">
                  <a16:creationId xmlns:a16="http://schemas.microsoft.com/office/drawing/2014/main" id="{41809BC7-3534-B26F-B84B-C6CD2F26EA3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085" name="Freeform 5">
              <a:extLst>
                <a:ext uri="{FF2B5EF4-FFF2-40B4-BE49-F238E27FC236}">
                  <a16:creationId xmlns:a16="http://schemas.microsoft.com/office/drawing/2014/main" id="{45E62523-92DF-F442-8456-1A9374989D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086" name="Freeform 6">
              <a:extLst>
                <a:ext uri="{FF2B5EF4-FFF2-40B4-BE49-F238E27FC236}">
                  <a16:creationId xmlns:a16="http://schemas.microsoft.com/office/drawing/2014/main" id="{5ABD95B0-BA62-B7B1-E4D0-8B5D839D02B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087" name="Freeform 7">
              <a:extLst>
                <a:ext uri="{FF2B5EF4-FFF2-40B4-BE49-F238E27FC236}">
                  <a16:creationId xmlns:a16="http://schemas.microsoft.com/office/drawing/2014/main" id="{DB0CEACA-33B6-462E-370E-1A75902A4F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088" name="Freeform 8">
              <a:extLst>
                <a:ext uri="{FF2B5EF4-FFF2-40B4-BE49-F238E27FC236}">
                  <a16:creationId xmlns:a16="http://schemas.microsoft.com/office/drawing/2014/main" id="{2986DB29-59F9-8BAA-F1E6-F03452029F9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2089" name="Rectangle 9">
            <a:extLst>
              <a:ext uri="{FF2B5EF4-FFF2-40B4-BE49-F238E27FC236}">
                <a16:creationId xmlns:a16="http://schemas.microsoft.com/office/drawing/2014/main" id="{502B5654-5111-914E-AE5A-F1EBA9C4003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2090" name="Rectangle 10">
            <a:extLst>
              <a:ext uri="{FF2B5EF4-FFF2-40B4-BE49-F238E27FC236}">
                <a16:creationId xmlns:a16="http://schemas.microsoft.com/office/drawing/2014/main" id="{ED30AA6E-24AB-4615-A10C-94C6D47EC33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2091" name="Rectangle 11">
            <a:extLst>
              <a:ext uri="{FF2B5EF4-FFF2-40B4-BE49-F238E27FC236}">
                <a16:creationId xmlns:a16="http://schemas.microsoft.com/office/drawing/2014/main" id="{96DA5CCE-093B-0FE1-6274-7853B229607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2092" name="Rectangle 12">
            <a:extLst>
              <a:ext uri="{FF2B5EF4-FFF2-40B4-BE49-F238E27FC236}">
                <a16:creationId xmlns:a16="http://schemas.microsoft.com/office/drawing/2014/main" id="{D0248651-7ED0-DB63-B597-D90A31825E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2093" name="Rectangle 13">
            <a:extLst>
              <a:ext uri="{FF2B5EF4-FFF2-40B4-BE49-F238E27FC236}">
                <a16:creationId xmlns:a16="http://schemas.microsoft.com/office/drawing/2014/main" id="{01CCA462-AECC-BD17-AB89-3B9B8BBE6D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5A074B-1B28-4C6D-A45C-A1035CBCDE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652D-999B-B538-FA4F-66814AB5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D09BD-0DE2-9836-1830-D4ABD966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4C44-0D28-61EC-7BF1-831219D1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B0E0-9FB3-3EE7-11B2-30E9E22D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8BBF-5E8B-2C12-7420-AAAD6EB8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4F31-6313-4134-A1DC-9FF02A02E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070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11B2-18BB-4AA7-AA65-AA2F7370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F3522-3F3D-C1B9-087A-D6E2E0D24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CE036-6ED3-2E4C-DC70-E6F2FE7C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2D651-05DF-7266-1804-5D65AEDA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E6855-25D7-3DA2-E469-2E9E0E9C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596F5-8C4E-4FC6-B0E0-86C71C147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310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C1A3-04C2-A651-4FA2-D6D51532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6B61-578C-7EBA-AE1A-1A8544BEC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FE9D6-C1C6-4A6A-38A1-E97881171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EA0D7-435E-B655-BF10-29C0DE23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EF94D-7121-F610-217C-E28D47E8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80AF-4072-C3AD-BED5-0F2B756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5BE08-1388-4190-830D-84CE708F2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78159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C975-7953-AB34-D4A3-EF467FAA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9C9A8-81E7-5559-F21C-A9F0B1CE0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8E3D5-4E17-09AD-F39F-1737A6A07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09577-2D35-B596-9457-E33B88358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49CCE-9DC8-1743-51E8-B99418613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C6E8F-4027-403D-CF28-1859C145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4ECAC-3797-59C4-AB07-4ABA858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0D01F-700E-058F-80EB-9C0FCEF4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57A68-EA21-434A-826E-5CE1185B0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299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BB83-AC1F-6503-A219-9E638461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99C5F-89BC-3C6E-C214-DF8AD070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8AF6F-032C-BD20-6B31-616982DB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A48DD-E7FB-C5ED-C9D1-2FE963DA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73A9-E524-4D37-A022-1BDE50FA4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864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950A0-C83B-CAF1-F7BF-2A108B90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517BC-F72B-AEA8-2286-9D3DB7D8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B457D-FE55-08A9-5817-C6FD5E6A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48FE1-F0AF-4BEA-B1D2-E572296E0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5180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30D3-2B83-14D5-E7E8-71D4C0F8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2DBE-B0FE-7B46-9418-882A6310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4FF82-939D-7119-68EC-D1FECEAB5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A2993-D702-4EC7-1737-4752B668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458FF-B51E-C385-99CB-FC24D9A5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BFE0-A7BD-7543-7274-27F2728C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0315E-3A8A-4D4C-9CB3-38894B8E3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975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0E75-00E5-2DE7-1C39-B38C92E8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E38F-F7C1-4057-A55F-18FC6678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34F1-EA5D-D15C-612B-9F861284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6F8D-B01C-C8C3-83D2-EAE11FD6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880A-40C3-88B7-BA07-ED6EF5BF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32D8C-3747-4443-A433-A55FC2C32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40371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28DA-D4AF-0030-22F2-BE80214A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975E0-F186-166B-AD58-19B93795D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5EAF7-0C18-85A0-D97D-D6F06A935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DBB67-0C56-569C-C6F7-3F2A7DDB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43E31-A37B-866C-0510-0BC8A283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CC255-FEF6-4A99-BB07-D45B1984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F62C-7F6D-4500-BF23-77F6855BA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5904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66A1-4B1F-75CC-A75D-B0056170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3C771-EDB1-5736-3D1B-0232080E2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EFC95-90B9-EE81-A51B-9187F758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8C6C-D860-BFC9-A08D-A8E0B857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A1300-A3DB-0056-7864-B032D7BF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680C1-CC04-4390-AC7C-D9502B3FF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0842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2A1D8-2782-9C14-0014-6A382147B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C23AE-E630-A59A-8D00-AD115DC59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4F287-C37C-5BEC-A03B-BB3E64D4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F100-BAF4-A8CE-A1C3-4C264436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1AEF-AEED-A6CA-2D7C-5AB7E6AA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D401A-03B6-4896-82CA-5959BCFD1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94097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7530F4F2-094C-C6F8-49E5-8E8EE7D22E4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360D37D8-9817-4FDA-BCA1-CA70A7E1C01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5156" name="Freeform 4">
            <a:extLst>
              <a:ext uri="{FF2B5EF4-FFF2-40B4-BE49-F238E27FC236}">
                <a16:creationId xmlns:a16="http://schemas.microsoft.com/office/drawing/2014/main" id="{3AD3FB27-E0C5-43A6-F8E1-2756CB21569F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5157" name="Rectangle 5">
            <a:extLst>
              <a:ext uri="{FF2B5EF4-FFF2-40B4-BE49-F238E27FC236}">
                <a16:creationId xmlns:a16="http://schemas.microsoft.com/office/drawing/2014/main" id="{2682B0FF-840B-0FDB-7B9B-546AD73AC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5158" name="Rectangle 6">
            <a:extLst>
              <a:ext uri="{FF2B5EF4-FFF2-40B4-BE49-F238E27FC236}">
                <a16:creationId xmlns:a16="http://schemas.microsoft.com/office/drawing/2014/main" id="{A307B8C2-0565-3296-F6F4-2AAB5C2809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96A711-87B5-47F8-A125-083C568FC2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5159" name="Rectangle 7">
            <a:extLst>
              <a:ext uri="{FF2B5EF4-FFF2-40B4-BE49-F238E27FC236}">
                <a16:creationId xmlns:a16="http://schemas.microsoft.com/office/drawing/2014/main" id="{60293DEB-DC12-32D7-BCA5-52B144221C1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48A6-9E56-B0BF-D713-483DEE83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5683-56BB-F427-953E-6361AB61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7BE6A-5F00-0317-F239-85897440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16E25-55F1-C629-0064-7C707BB6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22A7A-824D-22C4-E65E-EFFF1C27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7B69-0ED5-467E-BA52-3C6B6CB3B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890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FE0A-775A-77A9-B064-08A0895A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0602E-6A58-94E5-EBB7-D51D7B970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0A02-F211-7402-0C46-66676088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AC408-D7B9-4959-9FE0-A72989F1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2D15-47A7-38D8-748C-5E61B461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7C0E8-1002-4AAE-A79F-AC95A572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94536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8D67-4CE7-E14A-FFD8-593EE91C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DA43-692B-EA12-CAC7-126EBEFDC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92B9D-B63D-B0F8-3823-3E000B43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93A2F-26C9-66B7-773C-2D53E111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E91E8-DA63-A2E1-007D-B0190CBE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6C20A-1E6D-D5A5-D885-F059AB69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6F54F-DDA5-41BF-BDE3-96D02758B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0368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17F1-17FD-CF5D-189E-EF061C75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23BA9-339A-24C4-DA6B-73E966EC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483CA-4BC7-C9A5-68A3-C3FDD616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86E26-7D0D-D129-BA6F-E1C1BD3A2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8FA34-14D0-BD92-55D1-C887953E2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34DD7-16EE-2EE4-96D4-E8CE4840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57823-1366-CF70-B775-E222DEC3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6D1BF-59CB-570B-D9C2-F4F48F3D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D578-687D-4D39-B75B-565B7E2AE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8638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36B1-82A9-914D-77C7-7E8E2AF2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C4F97-27F3-2DEE-7B8C-492F2003E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3F174-A1DC-AEC3-DAA1-8B734C0A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076D7-1FFC-ADB3-52A4-91BFA033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5A280-3E58-48B6-8CEF-24D1AA9E1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554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6083A-CFCA-1E7A-6647-9BD78FEB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9DB82-09B6-BCAB-CD5D-15AF6E83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081B8-D08A-807B-E21B-B47D4DC4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8AF49-E2D4-4646-851A-F19F610AB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6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2955-2A1F-F9F4-A5B8-4AF9538E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D0BF8-1AAA-1686-731B-DDCDAD7E3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CD330-9376-B607-5BF4-6E956FFF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46C7-778D-E9E2-64A6-114016E4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C43A-C622-F219-8C88-ED6ECE6A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3E518-318E-4A90-A730-9FF629CA3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749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0190-B9DA-208A-E2F3-FB81DF0E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41FBC-805D-B4AA-A144-78D8F426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647BA-6949-0ABF-67F4-74B21C873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04F86-9895-97AF-AE2E-313209FE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8533B-992D-55A5-8470-D1E2CEDB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8C28E-B3BA-8908-CCBF-F6D6EDB5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7444-D611-484E-8010-54356E000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44283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38FB-9C00-EA70-6EE5-568EEA57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0CB1A-E0EB-E646-C783-C2132CA4D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BBFF7-5669-9E3A-CB58-58F33D4C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AE97F-D46E-7F8E-B032-76B01980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9307F-0A53-9C64-AAC8-977E06F5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DD901-E416-03C1-EBD8-30431A7F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C1F5-269B-4220-ABD3-FC83D14D1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4577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F3B4-79ED-C856-59DF-B12109F8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0A9C9-FE03-E8B6-6390-1D4F5F37A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A6487-72D1-8884-AE4F-714FE0E2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3F82-4107-5EA2-A85A-3BB2623F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F6FC-04C8-E3DC-1AD5-7983C5D0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C870-8361-4C66-BD70-5E78D022D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88157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A6C07-0B4B-FC88-CB83-29917AEE1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E3885-5EAB-CEDC-F2C2-A090D08E3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2271F-7403-C4EF-F68F-979B3261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844D-0364-7955-B6CC-3AADAB9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CE3BE-5DF8-ACF8-175B-9E1FABEC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E53FF-54A7-491D-A029-360664A75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9979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0616D7-7BB8-E514-3C3D-8DF94A8240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5FA005D2-A0B3-6A5F-CA45-14100EB664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04" name="Rectangle 4">
            <a:extLst>
              <a:ext uri="{FF2B5EF4-FFF2-40B4-BE49-F238E27FC236}">
                <a16:creationId xmlns:a16="http://schemas.microsoft.com/office/drawing/2014/main" id="{AB7CF5A1-EC9E-5B8E-C58F-DFF9E8A4B5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05" name="Rectangle 5">
            <a:extLst>
              <a:ext uri="{FF2B5EF4-FFF2-40B4-BE49-F238E27FC236}">
                <a16:creationId xmlns:a16="http://schemas.microsoft.com/office/drawing/2014/main" id="{E4EF6FDC-EEC9-A508-E5E7-71784D086F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475562-164B-4CBA-AF8E-EB6275683D1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06" name="Group 6">
            <a:extLst>
              <a:ext uri="{FF2B5EF4-FFF2-40B4-BE49-F238E27FC236}">
                <a16:creationId xmlns:a16="http://schemas.microsoft.com/office/drawing/2014/main" id="{1D8B1264-2B12-078B-002F-CD3145FEC5D4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307207" name="Oval 7">
              <a:extLst>
                <a:ext uri="{FF2B5EF4-FFF2-40B4-BE49-F238E27FC236}">
                  <a16:creationId xmlns:a16="http://schemas.microsoft.com/office/drawing/2014/main" id="{6D23E0E0-48DC-5C36-B455-747490127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307208" name="Rectangle 8">
              <a:extLst>
                <a:ext uri="{FF2B5EF4-FFF2-40B4-BE49-F238E27FC236}">
                  <a16:creationId xmlns:a16="http://schemas.microsoft.com/office/drawing/2014/main" id="{54F7404D-DF8B-3DBA-7330-36D94C1D67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209" name="Rectangle 9">
              <a:extLst>
                <a:ext uri="{FF2B5EF4-FFF2-40B4-BE49-F238E27FC236}">
                  <a16:creationId xmlns:a16="http://schemas.microsoft.com/office/drawing/2014/main" id="{E1EF5F38-88B4-0C4E-D8D1-4B0BF22F90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210" name="Freeform 10">
              <a:extLst>
                <a:ext uri="{FF2B5EF4-FFF2-40B4-BE49-F238E27FC236}">
                  <a16:creationId xmlns:a16="http://schemas.microsoft.com/office/drawing/2014/main" id="{EF6BD5C7-D440-F393-CCC7-B7B3B4DE0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211" name="Freeform 11">
              <a:extLst>
                <a:ext uri="{FF2B5EF4-FFF2-40B4-BE49-F238E27FC236}">
                  <a16:creationId xmlns:a16="http://schemas.microsoft.com/office/drawing/2014/main" id="{9B0BD1B5-9DC7-9339-7C5C-6B34F46F5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212" name="Rectangle 12">
            <a:extLst>
              <a:ext uri="{FF2B5EF4-FFF2-40B4-BE49-F238E27FC236}">
                <a16:creationId xmlns:a16="http://schemas.microsoft.com/office/drawing/2014/main" id="{370129F2-7644-46F1-59A3-536B21A13E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B39A-7B70-19C8-BD26-F938BDB1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4C67-0497-1582-D2B2-A50E96FC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1DD51-F19B-B7EE-E63C-957C6D67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7C62B-FDC2-A13F-8B43-EDEB4819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4BD8-BDDE-55C4-616D-EA0F7CBF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A02BD-4594-4281-BBC1-B73EAAD0B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8200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9C4D-FDFB-31A2-B30B-92C089BC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C86B-5D15-30FC-23C3-C79F25E8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6E00-4D3B-EAEA-498C-D27A52EE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2EA9-7327-CB35-E6C8-F0CAB669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29642-E8F8-182F-7F75-3E475161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4E144-4696-4FBF-89BA-4F137C58D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7752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514A-EDE7-D72E-C836-79ED7CC0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B1E0-EA97-EC08-F045-B69268E6A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3E16A-11EE-7FC4-DD6A-A3E63E671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EF7C4-D342-3EF5-E91B-CD1F0489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BF83F-9CBC-533E-EB21-83781DAB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53A5-A1A2-E34C-67DB-221DB14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5600-A061-4E7C-875C-5F4A18948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857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AE13-974A-8297-E824-D8F48171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A9243-CE41-B1F2-E3D5-7CBB90F3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46729-D4BB-75B3-38E0-FDF98AB84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BBE40-25AA-1625-C27C-B3624C94B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F6E97-CEB0-2F69-59D8-D1E21BE15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6F0EE-9AE4-F86A-4A2D-C0247FB7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1EE7D-923F-7075-7D2E-25B0A2FC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56DA-58B1-585B-BCED-873818D1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A5FBE-6447-4345-927F-D15B7E401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029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A8FE-90DD-7E69-1B9F-60A84AB1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B5436-79E9-8156-AD44-4108CF66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402F6-FF22-1ABD-D871-B1ECA1FB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24102-85E4-328C-596E-B8C85A27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2960-92DC-43F5-BBA3-F4572FA22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753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D54B-54FC-F9B4-2C05-75B92D76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DB67-CA16-93A6-84C9-6E89D963D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0720-5485-B358-789E-D0E127926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ECAD6-E8DF-F919-9E8A-127B6D92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54A0C-E804-CFB7-F8C8-4FF77A72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D9FB9-CC7B-C739-7029-12BDC7A2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C30E6-FCB2-4026-B27B-7E80246B7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4419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9BB7C-8302-4BFC-126B-C91A0F9B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D3249-DDE3-751D-E108-661CD743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35FF4-7679-BB0D-8BCB-D0A62C28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AB0D0-A80D-4FBE-A82A-4B04AE1F1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92561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3EB2-1E38-C4AD-CC9E-F35416D0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17A9-A80B-EA90-889A-0907977F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6A379-F1B4-D546-A2C3-8DDA8D9C2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13A44-0DFB-F272-9EA9-2668A0AD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85FE4-637B-4054-98FF-4F4798E5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232D7-B574-ACCD-3C2B-7C4B566E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2026-4CAA-4400-AEB8-2BCF51F7F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2127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D487-D688-90F9-E5E8-1B37C34F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54590-EEB7-02D0-AB69-76654FEC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B8B6E-8D50-9F47-ED31-F386E5827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1E281-BD1D-7672-8609-D3E5CCB3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B7E8D-A55A-D7DC-0D66-E2514FF8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EE0D7-6508-7DBC-B645-6F8F5445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2B117-D66C-46F0-B908-FA58CF3DE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84525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4B43-5AAA-BF7D-141A-6957AF91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1C20-3B01-32B0-5200-FDFBBF165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F8CE2-F867-BB7A-345D-E528C608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6B04-9110-7AC1-981D-E0DCC04F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3A79B-6731-0FE5-0C05-C514312A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70BDB-D5A0-4257-858B-20F81F5DC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85622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BE7C8-7A0A-406D-30C0-274EA100E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737A5-C9DA-AEED-0FEE-65E3A85DA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8EF9C-DAB1-0BF9-0B10-B12F8BD7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41A5B-F6B6-0F6E-A0DE-8A14466D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3B33A-AE6B-439F-B8CA-EC7F1B98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A3226-3E39-4D60-9F9D-664CBA65B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3387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274" name="Group 2">
            <a:extLst>
              <a:ext uri="{FF2B5EF4-FFF2-40B4-BE49-F238E27FC236}">
                <a16:creationId xmlns:a16="http://schemas.microsoft.com/office/drawing/2014/main" id="{A50F637E-DB35-39E0-64A4-0039A2F81B76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10275" name="Group 3">
              <a:extLst>
                <a:ext uri="{FF2B5EF4-FFF2-40B4-BE49-F238E27FC236}">
                  <a16:creationId xmlns:a16="http://schemas.microsoft.com/office/drawing/2014/main" id="{4421F11B-A400-4659-31C4-BF4B1FAD5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10276" name="Oval 4">
                <a:extLst>
                  <a:ext uri="{FF2B5EF4-FFF2-40B4-BE49-F238E27FC236}">
                    <a16:creationId xmlns:a16="http://schemas.microsoft.com/office/drawing/2014/main" id="{8917FF3E-77D3-E6F7-D313-7AB48FD723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277" name="Oval 5">
                <a:extLst>
                  <a:ext uri="{FF2B5EF4-FFF2-40B4-BE49-F238E27FC236}">
                    <a16:creationId xmlns:a16="http://schemas.microsoft.com/office/drawing/2014/main" id="{CC6BD5CC-5640-C611-7223-7545331448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0278" name="Group 6">
              <a:extLst>
                <a:ext uri="{FF2B5EF4-FFF2-40B4-BE49-F238E27FC236}">
                  <a16:creationId xmlns:a16="http://schemas.microsoft.com/office/drawing/2014/main" id="{AE538C71-A627-4359-58E8-2DD59E409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310279" name="Group 7">
                <a:extLst>
                  <a:ext uri="{FF2B5EF4-FFF2-40B4-BE49-F238E27FC236}">
                    <a16:creationId xmlns:a16="http://schemas.microsoft.com/office/drawing/2014/main" id="{5F7862CE-0317-D91D-1A9D-9019DCF40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10280" name="Group 8">
                  <a:extLst>
                    <a:ext uri="{FF2B5EF4-FFF2-40B4-BE49-F238E27FC236}">
                      <a16:creationId xmlns:a16="http://schemas.microsoft.com/office/drawing/2014/main" id="{8EB5CF3A-AB13-72A2-EA5F-23A217FADC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10281" name="Oval 9">
                    <a:extLst>
                      <a:ext uri="{FF2B5EF4-FFF2-40B4-BE49-F238E27FC236}">
                        <a16:creationId xmlns:a16="http://schemas.microsoft.com/office/drawing/2014/main" id="{2ED69982-02DB-3FFB-1C00-09069763E9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282" name="Oval 10">
                    <a:extLst>
                      <a:ext uri="{FF2B5EF4-FFF2-40B4-BE49-F238E27FC236}">
                        <a16:creationId xmlns:a16="http://schemas.microsoft.com/office/drawing/2014/main" id="{13424AE0-6F2E-6B08-433E-561EDA7F68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283" name="Group 11">
                  <a:extLst>
                    <a:ext uri="{FF2B5EF4-FFF2-40B4-BE49-F238E27FC236}">
                      <a16:creationId xmlns:a16="http://schemas.microsoft.com/office/drawing/2014/main" id="{DE6AB673-C8F9-B41C-2399-3541EBFC4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10284" name="Group 12">
                    <a:extLst>
                      <a:ext uri="{FF2B5EF4-FFF2-40B4-BE49-F238E27FC236}">
                        <a16:creationId xmlns:a16="http://schemas.microsoft.com/office/drawing/2014/main" id="{65AC492B-E2EC-D482-46A2-73130EC176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10285" name="Freeform 13">
                      <a:extLst>
                        <a:ext uri="{FF2B5EF4-FFF2-40B4-BE49-F238E27FC236}">
                          <a16:creationId xmlns:a16="http://schemas.microsoft.com/office/drawing/2014/main" id="{F3F5D962-008C-DE9D-2FD8-5CC6ECD3E7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286" name="Freeform 14">
                      <a:extLst>
                        <a:ext uri="{FF2B5EF4-FFF2-40B4-BE49-F238E27FC236}">
                          <a16:creationId xmlns:a16="http://schemas.microsoft.com/office/drawing/2014/main" id="{23B02BB8-63B0-FF7C-4EB1-DF483F6813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287" name="Group 15">
                    <a:extLst>
                      <a:ext uri="{FF2B5EF4-FFF2-40B4-BE49-F238E27FC236}">
                        <a16:creationId xmlns:a16="http://schemas.microsoft.com/office/drawing/2014/main" id="{F866BC95-8F2B-310E-2531-BAA4DCC590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10288" name="Freeform 16">
                      <a:extLst>
                        <a:ext uri="{FF2B5EF4-FFF2-40B4-BE49-F238E27FC236}">
                          <a16:creationId xmlns:a16="http://schemas.microsoft.com/office/drawing/2014/main" id="{81F550DC-BF4B-1163-C67F-80C2CA2431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289" name="Freeform 17">
                      <a:extLst>
                        <a:ext uri="{FF2B5EF4-FFF2-40B4-BE49-F238E27FC236}">
                          <a16:creationId xmlns:a16="http://schemas.microsoft.com/office/drawing/2014/main" id="{00E77E33-7129-BF4E-8B60-8B37EC54B9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290" name="Group 18">
                    <a:extLst>
                      <a:ext uri="{FF2B5EF4-FFF2-40B4-BE49-F238E27FC236}">
                        <a16:creationId xmlns:a16="http://schemas.microsoft.com/office/drawing/2014/main" id="{2A92FB8C-D45D-0E54-36AE-C32A5B9EBE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10291" name="Freeform 19">
                      <a:extLst>
                        <a:ext uri="{FF2B5EF4-FFF2-40B4-BE49-F238E27FC236}">
                          <a16:creationId xmlns:a16="http://schemas.microsoft.com/office/drawing/2014/main" id="{57C70E5E-5D43-84E0-4570-9B1FC68ED7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292" name="Freeform 20">
                      <a:extLst>
                        <a:ext uri="{FF2B5EF4-FFF2-40B4-BE49-F238E27FC236}">
                          <a16:creationId xmlns:a16="http://schemas.microsoft.com/office/drawing/2014/main" id="{0B412C91-3A3D-F6C5-34E3-F0BF640FB3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293" name="Group 21">
                    <a:extLst>
                      <a:ext uri="{FF2B5EF4-FFF2-40B4-BE49-F238E27FC236}">
                        <a16:creationId xmlns:a16="http://schemas.microsoft.com/office/drawing/2014/main" id="{4E662225-73D0-E08D-D5CD-B6072CFE7B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10294" name="Freeform 22">
                      <a:extLst>
                        <a:ext uri="{FF2B5EF4-FFF2-40B4-BE49-F238E27FC236}">
                          <a16:creationId xmlns:a16="http://schemas.microsoft.com/office/drawing/2014/main" id="{040AA2D9-C0EB-6A82-8C26-EF79209712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295" name="Freeform 23">
                      <a:extLst>
                        <a:ext uri="{FF2B5EF4-FFF2-40B4-BE49-F238E27FC236}">
                          <a16:creationId xmlns:a16="http://schemas.microsoft.com/office/drawing/2014/main" id="{37631099-C6C6-458E-B20F-B93C386F73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296" name="Group 24">
                    <a:extLst>
                      <a:ext uri="{FF2B5EF4-FFF2-40B4-BE49-F238E27FC236}">
                        <a16:creationId xmlns:a16="http://schemas.microsoft.com/office/drawing/2014/main" id="{8271B46E-A4FE-1077-00C2-0A6B77AF8D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10297" name="Freeform 25">
                      <a:extLst>
                        <a:ext uri="{FF2B5EF4-FFF2-40B4-BE49-F238E27FC236}">
                          <a16:creationId xmlns:a16="http://schemas.microsoft.com/office/drawing/2014/main" id="{F191BE74-5266-873B-2F23-762941AE7B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298" name="Freeform 26">
                      <a:extLst>
                        <a:ext uri="{FF2B5EF4-FFF2-40B4-BE49-F238E27FC236}">
                          <a16:creationId xmlns:a16="http://schemas.microsoft.com/office/drawing/2014/main" id="{1F51CF31-3BE9-27CC-01C5-C92A57FD5A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299" name="Group 27">
                    <a:extLst>
                      <a:ext uri="{FF2B5EF4-FFF2-40B4-BE49-F238E27FC236}">
                        <a16:creationId xmlns:a16="http://schemas.microsoft.com/office/drawing/2014/main" id="{363CB19B-677A-BACA-B402-16E29E83F4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10300" name="Freeform 28">
                      <a:extLst>
                        <a:ext uri="{FF2B5EF4-FFF2-40B4-BE49-F238E27FC236}">
                          <a16:creationId xmlns:a16="http://schemas.microsoft.com/office/drawing/2014/main" id="{7A4700ED-9ABC-F986-5015-9C17CF64C2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01" name="Freeform 29">
                      <a:extLst>
                        <a:ext uri="{FF2B5EF4-FFF2-40B4-BE49-F238E27FC236}">
                          <a16:creationId xmlns:a16="http://schemas.microsoft.com/office/drawing/2014/main" id="{18595232-CDFC-16FE-4250-4F73BF5347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02" name="Group 30">
                    <a:extLst>
                      <a:ext uri="{FF2B5EF4-FFF2-40B4-BE49-F238E27FC236}">
                        <a16:creationId xmlns:a16="http://schemas.microsoft.com/office/drawing/2014/main" id="{2FCB82A0-060E-A4D4-04CC-3B6D91CDB5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10303" name="Freeform 31">
                      <a:extLst>
                        <a:ext uri="{FF2B5EF4-FFF2-40B4-BE49-F238E27FC236}">
                          <a16:creationId xmlns:a16="http://schemas.microsoft.com/office/drawing/2014/main" id="{8D577A77-154A-3689-8C52-6840A9F135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04" name="Freeform 32">
                      <a:extLst>
                        <a:ext uri="{FF2B5EF4-FFF2-40B4-BE49-F238E27FC236}">
                          <a16:creationId xmlns:a16="http://schemas.microsoft.com/office/drawing/2014/main" id="{1B7950AE-9EC2-C526-64A6-285C3A541E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05" name="Group 33">
                    <a:extLst>
                      <a:ext uri="{FF2B5EF4-FFF2-40B4-BE49-F238E27FC236}">
                        <a16:creationId xmlns:a16="http://schemas.microsoft.com/office/drawing/2014/main" id="{F5D9F6AB-0EE6-D7CD-CFF6-3E14981AFB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10306" name="Freeform 34">
                      <a:extLst>
                        <a:ext uri="{FF2B5EF4-FFF2-40B4-BE49-F238E27FC236}">
                          <a16:creationId xmlns:a16="http://schemas.microsoft.com/office/drawing/2014/main" id="{362C28A0-5B92-CA7D-8509-5328DA5E44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07" name="Freeform 35">
                      <a:extLst>
                        <a:ext uri="{FF2B5EF4-FFF2-40B4-BE49-F238E27FC236}">
                          <a16:creationId xmlns:a16="http://schemas.microsoft.com/office/drawing/2014/main" id="{E4F9559F-A3F3-1144-63BB-0886A17758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08" name="Group 36">
                    <a:extLst>
                      <a:ext uri="{FF2B5EF4-FFF2-40B4-BE49-F238E27FC236}">
                        <a16:creationId xmlns:a16="http://schemas.microsoft.com/office/drawing/2014/main" id="{0FEFA971-EB96-F941-09F5-B385257C50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10309" name="Freeform 37">
                      <a:extLst>
                        <a:ext uri="{FF2B5EF4-FFF2-40B4-BE49-F238E27FC236}">
                          <a16:creationId xmlns:a16="http://schemas.microsoft.com/office/drawing/2014/main" id="{4C4981DD-1B27-02CC-5264-4F039C590D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10" name="Freeform 38">
                      <a:extLst>
                        <a:ext uri="{FF2B5EF4-FFF2-40B4-BE49-F238E27FC236}">
                          <a16:creationId xmlns:a16="http://schemas.microsoft.com/office/drawing/2014/main" id="{2A1F94B4-0BA1-8025-E308-3DB2B60422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11" name="Group 39">
                    <a:extLst>
                      <a:ext uri="{FF2B5EF4-FFF2-40B4-BE49-F238E27FC236}">
                        <a16:creationId xmlns:a16="http://schemas.microsoft.com/office/drawing/2014/main" id="{3323668C-BEF3-33C5-4A7B-D9CA09AF19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10312" name="Freeform 40">
                      <a:extLst>
                        <a:ext uri="{FF2B5EF4-FFF2-40B4-BE49-F238E27FC236}">
                          <a16:creationId xmlns:a16="http://schemas.microsoft.com/office/drawing/2014/main" id="{CB59F5C7-90C2-AEAD-AC3F-E9D69DC85D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13" name="Freeform 41">
                      <a:extLst>
                        <a:ext uri="{FF2B5EF4-FFF2-40B4-BE49-F238E27FC236}">
                          <a16:creationId xmlns:a16="http://schemas.microsoft.com/office/drawing/2014/main" id="{FDAD65B9-72E8-400F-1A7C-686AA4F8FC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14" name="Group 42">
                    <a:extLst>
                      <a:ext uri="{FF2B5EF4-FFF2-40B4-BE49-F238E27FC236}">
                        <a16:creationId xmlns:a16="http://schemas.microsoft.com/office/drawing/2014/main" id="{4C13AD4A-BC0A-1300-D176-9135FCF424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10315" name="Freeform 43">
                      <a:extLst>
                        <a:ext uri="{FF2B5EF4-FFF2-40B4-BE49-F238E27FC236}">
                          <a16:creationId xmlns:a16="http://schemas.microsoft.com/office/drawing/2014/main" id="{B733B60A-5889-02D4-92F5-5280E5D016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16" name="Freeform 44">
                      <a:extLst>
                        <a:ext uri="{FF2B5EF4-FFF2-40B4-BE49-F238E27FC236}">
                          <a16:creationId xmlns:a16="http://schemas.microsoft.com/office/drawing/2014/main" id="{8CB5A12D-4E14-BA0C-81A2-F40BAEE635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17" name="Group 45">
                    <a:extLst>
                      <a:ext uri="{FF2B5EF4-FFF2-40B4-BE49-F238E27FC236}">
                        <a16:creationId xmlns:a16="http://schemas.microsoft.com/office/drawing/2014/main" id="{751BB688-615D-4BF4-E1F8-AEA3D35DD3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10318" name="Freeform 46">
                      <a:extLst>
                        <a:ext uri="{FF2B5EF4-FFF2-40B4-BE49-F238E27FC236}">
                          <a16:creationId xmlns:a16="http://schemas.microsoft.com/office/drawing/2014/main" id="{6CBCC4BB-C1FD-E52F-3288-E21AEA89A6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19" name="Freeform 47">
                      <a:extLst>
                        <a:ext uri="{FF2B5EF4-FFF2-40B4-BE49-F238E27FC236}">
                          <a16:creationId xmlns:a16="http://schemas.microsoft.com/office/drawing/2014/main" id="{512871E1-1ABD-5C38-8293-D323794357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20" name="Group 48">
                    <a:extLst>
                      <a:ext uri="{FF2B5EF4-FFF2-40B4-BE49-F238E27FC236}">
                        <a16:creationId xmlns:a16="http://schemas.microsoft.com/office/drawing/2014/main" id="{0A78CE8C-B953-F5B4-7F65-B8842C60B4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10321" name="Freeform 49">
                      <a:extLst>
                        <a:ext uri="{FF2B5EF4-FFF2-40B4-BE49-F238E27FC236}">
                          <a16:creationId xmlns:a16="http://schemas.microsoft.com/office/drawing/2014/main" id="{11116D00-A8E3-C69A-D25B-8E6D89DAB1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22" name="Freeform 50">
                      <a:extLst>
                        <a:ext uri="{FF2B5EF4-FFF2-40B4-BE49-F238E27FC236}">
                          <a16:creationId xmlns:a16="http://schemas.microsoft.com/office/drawing/2014/main" id="{DDC9BAA3-A48C-CD8C-FEC4-2CEF1DD1B6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23" name="Group 51">
                    <a:extLst>
                      <a:ext uri="{FF2B5EF4-FFF2-40B4-BE49-F238E27FC236}">
                        <a16:creationId xmlns:a16="http://schemas.microsoft.com/office/drawing/2014/main" id="{2B5DBE9B-EF77-423E-A555-0C5AF1DFB9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10324" name="Freeform 52">
                      <a:extLst>
                        <a:ext uri="{FF2B5EF4-FFF2-40B4-BE49-F238E27FC236}">
                          <a16:creationId xmlns:a16="http://schemas.microsoft.com/office/drawing/2014/main" id="{25828AE2-F878-7C49-8A83-B31342C390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25" name="Freeform 53">
                      <a:extLst>
                        <a:ext uri="{FF2B5EF4-FFF2-40B4-BE49-F238E27FC236}">
                          <a16:creationId xmlns:a16="http://schemas.microsoft.com/office/drawing/2014/main" id="{662ADCA9-F5F7-CA51-C3EA-7CC353C075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26" name="Group 54">
                    <a:extLst>
                      <a:ext uri="{FF2B5EF4-FFF2-40B4-BE49-F238E27FC236}">
                        <a16:creationId xmlns:a16="http://schemas.microsoft.com/office/drawing/2014/main" id="{983431C5-2152-7AFE-CC83-EC3A65A5D0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10327" name="Freeform 55">
                      <a:extLst>
                        <a:ext uri="{FF2B5EF4-FFF2-40B4-BE49-F238E27FC236}">
                          <a16:creationId xmlns:a16="http://schemas.microsoft.com/office/drawing/2014/main" id="{D5639E66-7334-7B5B-C2A1-466BDD476F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28" name="Freeform 56">
                      <a:extLst>
                        <a:ext uri="{FF2B5EF4-FFF2-40B4-BE49-F238E27FC236}">
                          <a16:creationId xmlns:a16="http://schemas.microsoft.com/office/drawing/2014/main" id="{A7FB135C-6F99-0817-0A6D-0F76634168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29" name="Group 57">
                    <a:extLst>
                      <a:ext uri="{FF2B5EF4-FFF2-40B4-BE49-F238E27FC236}">
                        <a16:creationId xmlns:a16="http://schemas.microsoft.com/office/drawing/2014/main" id="{8B851FEF-E4A9-E9BB-17B7-D4D15BBF4E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10330" name="Freeform 58">
                      <a:extLst>
                        <a:ext uri="{FF2B5EF4-FFF2-40B4-BE49-F238E27FC236}">
                          <a16:creationId xmlns:a16="http://schemas.microsoft.com/office/drawing/2014/main" id="{A9685EF7-8148-3D4C-1F77-7D85283687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31" name="Freeform 59">
                      <a:extLst>
                        <a:ext uri="{FF2B5EF4-FFF2-40B4-BE49-F238E27FC236}">
                          <a16:creationId xmlns:a16="http://schemas.microsoft.com/office/drawing/2014/main" id="{346F7A1D-A1C7-1B7F-ED06-1DF6B59CD0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32" name="Group 60">
                    <a:extLst>
                      <a:ext uri="{FF2B5EF4-FFF2-40B4-BE49-F238E27FC236}">
                        <a16:creationId xmlns:a16="http://schemas.microsoft.com/office/drawing/2014/main" id="{E55D13DE-143A-F435-784C-7DA4DA22BE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10333" name="Freeform 61">
                      <a:extLst>
                        <a:ext uri="{FF2B5EF4-FFF2-40B4-BE49-F238E27FC236}">
                          <a16:creationId xmlns:a16="http://schemas.microsoft.com/office/drawing/2014/main" id="{58AF8260-B40E-F8E4-9CAC-4B41D920BA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34" name="Freeform 62">
                      <a:extLst>
                        <a:ext uri="{FF2B5EF4-FFF2-40B4-BE49-F238E27FC236}">
                          <a16:creationId xmlns:a16="http://schemas.microsoft.com/office/drawing/2014/main" id="{5C33D29F-11F9-0407-8472-3795D675D4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35" name="Group 63">
                    <a:extLst>
                      <a:ext uri="{FF2B5EF4-FFF2-40B4-BE49-F238E27FC236}">
                        <a16:creationId xmlns:a16="http://schemas.microsoft.com/office/drawing/2014/main" id="{337FD8DB-279C-C597-BB01-356E25CC04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10336" name="Freeform 64">
                      <a:extLst>
                        <a:ext uri="{FF2B5EF4-FFF2-40B4-BE49-F238E27FC236}">
                          <a16:creationId xmlns:a16="http://schemas.microsoft.com/office/drawing/2014/main" id="{91F20441-EC70-9FD2-397A-F7E8A4BBD2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37" name="Freeform 65">
                      <a:extLst>
                        <a:ext uri="{FF2B5EF4-FFF2-40B4-BE49-F238E27FC236}">
                          <a16:creationId xmlns:a16="http://schemas.microsoft.com/office/drawing/2014/main" id="{B5B1220A-807A-2082-9111-681A66778E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38" name="Group 66">
                    <a:extLst>
                      <a:ext uri="{FF2B5EF4-FFF2-40B4-BE49-F238E27FC236}">
                        <a16:creationId xmlns:a16="http://schemas.microsoft.com/office/drawing/2014/main" id="{CC8ABB38-2CA8-F965-D3E7-E41E942B55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10339" name="Freeform 67">
                      <a:extLst>
                        <a:ext uri="{FF2B5EF4-FFF2-40B4-BE49-F238E27FC236}">
                          <a16:creationId xmlns:a16="http://schemas.microsoft.com/office/drawing/2014/main" id="{3F0E5534-F902-FBDE-CFF6-774375ED2A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40" name="Freeform 68">
                      <a:extLst>
                        <a:ext uri="{FF2B5EF4-FFF2-40B4-BE49-F238E27FC236}">
                          <a16:creationId xmlns:a16="http://schemas.microsoft.com/office/drawing/2014/main" id="{EF65032C-DDC4-2591-21AA-3A6C696C4C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41" name="Group 69">
                    <a:extLst>
                      <a:ext uri="{FF2B5EF4-FFF2-40B4-BE49-F238E27FC236}">
                        <a16:creationId xmlns:a16="http://schemas.microsoft.com/office/drawing/2014/main" id="{E79ECA09-B5DB-4F1A-EAF2-27E27A9DC1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10342" name="Freeform 70">
                      <a:extLst>
                        <a:ext uri="{FF2B5EF4-FFF2-40B4-BE49-F238E27FC236}">
                          <a16:creationId xmlns:a16="http://schemas.microsoft.com/office/drawing/2014/main" id="{9664ADED-3C4B-7D5B-E9C7-945929BD21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43" name="Freeform 71">
                      <a:extLst>
                        <a:ext uri="{FF2B5EF4-FFF2-40B4-BE49-F238E27FC236}">
                          <a16:creationId xmlns:a16="http://schemas.microsoft.com/office/drawing/2014/main" id="{53690D1D-2A45-1767-8089-8120385559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44" name="Group 72">
                    <a:extLst>
                      <a:ext uri="{FF2B5EF4-FFF2-40B4-BE49-F238E27FC236}">
                        <a16:creationId xmlns:a16="http://schemas.microsoft.com/office/drawing/2014/main" id="{26640031-92A3-F92F-3CC4-53B0008BBE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10345" name="Freeform 73">
                      <a:extLst>
                        <a:ext uri="{FF2B5EF4-FFF2-40B4-BE49-F238E27FC236}">
                          <a16:creationId xmlns:a16="http://schemas.microsoft.com/office/drawing/2014/main" id="{3186ED24-BBA8-9732-FA32-7079E1EEFA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46" name="Freeform 74">
                      <a:extLst>
                        <a:ext uri="{FF2B5EF4-FFF2-40B4-BE49-F238E27FC236}">
                          <a16:creationId xmlns:a16="http://schemas.microsoft.com/office/drawing/2014/main" id="{9FE81FD7-D6D3-A91E-73BA-063432DBC9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10347" name="Freeform 75">
                    <a:extLst>
                      <a:ext uri="{FF2B5EF4-FFF2-40B4-BE49-F238E27FC236}">
                        <a16:creationId xmlns:a16="http://schemas.microsoft.com/office/drawing/2014/main" id="{CBBDB844-ED9F-27B9-54D6-B293C10DA1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48" name="Freeform 76">
                    <a:extLst>
                      <a:ext uri="{FF2B5EF4-FFF2-40B4-BE49-F238E27FC236}">
                        <a16:creationId xmlns:a16="http://schemas.microsoft.com/office/drawing/2014/main" id="{10D825DC-8AB6-E6D7-4055-09F1A5978B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310349" name="Group 77">
                    <a:extLst>
                      <a:ext uri="{FF2B5EF4-FFF2-40B4-BE49-F238E27FC236}">
                        <a16:creationId xmlns:a16="http://schemas.microsoft.com/office/drawing/2014/main" id="{39FF41C8-28A0-5773-FCEE-ED3AA92CEA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10350" name="Freeform 78">
                      <a:extLst>
                        <a:ext uri="{FF2B5EF4-FFF2-40B4-BE49-F238E27FC236}">
                          <a16:creationId xmlns:a16="http://schemas.microsoft.com/office/drawing/2014/main" id="{83BB5B05-C233-2522-A852-296BA076B2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51" name="Freeform 79">
                      <a:extLst>
                        <a:ext uri="{FF2B5EF4-FFF2-40B4-BE49-F238E27FC236}">
                          <a16:creationId xmlns:a16="http://schemas.microsoft.com/office/drawing/2014/main" id="{C70152E5-44B7-7832-047D-B382B683E3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52" name="Group 80">
                    <a:extLst>
                      <a:ext uri="{FF2B5EF4-FFF2-40B4-BE49-F238E27FC236}">
                        <a16:creationId xmlns:a16="http://schemas.microsoft.com/office/drawing/2014/main" id="{EAD0EFBC-7F4D-FF05-AA76-2FDFFEED51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10353" name="Freeform 81">
                      <a:extLst>
                        <a:ext uri="{FF2B5EF4-FFF2-40B4-BE49-F238E27FC236}">
                          <a16:creationId xmlns:a16="http://schemas.microsoft.com/office/drawing/2014/main" id="{C676BC1F-BAB9-153C-1477-6BB86C2649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54" name="Freeform 82">
                      <a:extLst>
                        <a:ext uri="{FF2B5EF4-FFF2-40B4-BE49-F238E27FC236}">
                          <a16:creationId xmlns:a16="http://schemas.microsoft.com/office/drawing/2014/main" id="{1E804860-7793-E72B-E02B-D8D6D40C9B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55" name="Group 83">
                    <a:extLst>
                      <a:ext uri="{FF2B5EF4-FFF2-40B4-BE49-F238E27FC236}">
                        <a16:creationId xmlns:a16="http://schemas.microsoft.com/office/drawing/2014/main" id="{E62E0C2A-3397-B256-28C0-4A9F3F9222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10356" name="Freeform 84">
                      <a:extLst>
                        <a:ext uri="{FF2B5EF4-FFF2-40B4-BE49-F238E27FC236}">
                          <a16:creationId xmlns:a16="http://schemas.microsoft.com/office/drawing/2014/main" id="{C5AF1BAD-36BE-BB64-C963-3F8D7CF920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57" name="Freeform 85">
                      <a:extLst>
                        <a:ext uri="{FF2B5EF4-FFF2-40B4-BE49-F238E27FC236}">
                          <a16:creationId xmlns:a16="http://schemas.microsoft.com/office/drawing/2014/main" id="{1D8DA474-0CA2-C001-3835-EF291B1491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58" name="Group 86">
                    <a:extLst>
                      <a:ext uri="{FF2B5EF4-FFF2-40B4-BE49-F238E27FC236}">
                        <a16:creationId xmlns:a16="http://schemas.microsoft.com/office/drawing/2014/main" id="{E2A7153F-FC6F-B010-A8BE-0DC26D88DD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10359" name="Freeform 87">
                      <a:extLst>
                        <a:ext uri="{FF2B5EF4-FFF2-40B4-BE49-F238E27FC236}">
                          <a16:creationId xmlns:a16="http://schemas.microsoft.com/office/drawing/2014/main" id="{22A2B867-E897-B88B-F964-C548434D95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60" name="Freeform 88">
                      <a:extLst>
                        <a:ext uri="{FF2B5EF4-FFF2-40B4-BE49-F238E27FC236}">
                          <a16:creationId xmlns:a16="http://schemas.microsoft.com/office/drawing/2014/main" id="{FEA8F912-C457-95A5-D225-0E047E54A1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61" name="Group 89">
                    <a:extLst>
                      <a:ext uri="{FF2B5EF4-FFF2-40B4-BE49-F238E27FC236}">
                        <a16:creationId xmlns:a16="http://schemas.microsoft.com/office/drawing/2014/main" id="{D4E1D5A1-D84C-DDFF-3C07-D74A584991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10362" name="Freeform 90">
                      <a:extLst>
                        <a:ext uri="{FF2B5EF4-FFF2-40B4-BE49-F238E27FC236}">
                          <a16:creationId xmlns:a16="http://schemas.microsoft.com/office/drawing/2014/main" id="{84640ECB-5A99-F407-98B2-1B3C8DB1FA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63" name="Freeform 91">
                      <a:extLst>
                        <a:ext uri="{FF2B5EF4-FFF2-40B4-BE49-F238E27FC236}">
                          <a16:creationId xmlns:a16="http://schemas.microsoft.com/office/drawing/2014/main" id="{093B49BB-5A1F-78AE-9924-5039EE50E4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64" name="Group 92">
                    <a:extLst>
                      <a:ext uri="{FF2B5EF4-FFF2-40B4-BE49-F238E27FC236}">
                        <a16:creationId xmlns:a16="http://schemas.microsoft.com/office/drawing/2014/main" id="{A43980A4-2072-2EBD-138B-88F21EDEE3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10365" name="Freeform 93">
                      <a:extLst>
                        <a:ext uri="{FF2B5EF4-FFF2-40B4-BE49-F238E27FC236}">
                          <a16:creationId xmlns:a16="http://schemas.microsoft.com/office/drawing/2014/main" id="{F56F2BC6-54C7-6800-6D77-9D66D785C7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66" name="Freeform 94">
                      <a:extLst>
                        <a:ext uri="{FF2B5EF4-FFF2-40B4-BE49-F238E27FC236}">
                          <a16:creationId xmlns:a16="http://schemas.microsoft.com/office/drawing/2014/main" id="{2D400EAF-1758-DC3A-9E1A-F7C73EDEC9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67" name="Group 95">
                    <a:extLst>
                      <a:ext uri="{FF2B5EF4-FFF2-40B4-BE49-F238E27FC236}">
                        <a16:creationId xmlns:a16="http://schemas.microsoft.com/office/drawing/2014/main" id="{181E1E77-EEED-49D6-C449-2F43404857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10368" name="Freeform 96">
                      <a:extLst>
                        <a:ext uri="{FF2B5EF4-FFF2-40B4-BE49-F238E27FC236}">
                          <a16:creationId xmlns:a16="http://schemas.microsoft.com/office/drawing/2014/main" id="{C2A0C451-5909-37DC-173B-B65526B872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69" name="Freeform 97">
                      <a:extLst>
                        <a:ext uri="{FF2B5EF4-FFF2-40B4-BE49-F238E27FC236}">
                          <a16:creationId xmlns:a16="http://schemas.microsoft.com/office/drawing/2014/main" id="{B3063DC6-36E5-8F67-AA05-0B33BE5289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70" name="Group 98">
                    <a:extLst>
                      <a:ext uri="{FF2B5EF4-FFF2-40B4-BE49-F238E27FC236}">
                        <a16:creationId xmlns:a16="http://schemas.microsoft.com/office/drawing/2014/main" id="{69B6AB39-2F36-74B9-F505-B768137FE0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10371" name="Freeform 99">
                      <a:extLst>
                        <a:ext uri="{FF2B5EF4-FFF2-40B4-BE49-F238E27FC236}">
                          <a16:creationId xmlns:a16="http://schemas.microsoft.com/office/drawing/2014/main" id="{5F0BCB34-9741-7A65-4870-7D223D11D6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72" name="Freeform 100">
                      <a:extLst>
                        <a:ext uri="{FF2B5EF4-FFF2-40B4-BE49-F238E27FC236}">
                          <a16:creationId xmlns:a16="http://schemas.microsoft.com/office/drawing/2014/main" id="{E1FDDF64-C3AF-EB0A-D25F-2F4A314878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73" name="Group 101">
                    <a:extLst>
                      <a:ext uri="{FF2B5EF4-FFF2-40B4-BE49-F238E27FC236}">
                        <a16:creationId xmlns:a16="http://schemas.microsoft.com/office/drawing/2014/main" id="{548E647B-6FDD-4C99-E7C0-72B6CB0653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10374" name="Freeform 102">
                      <a:extLst>
                        <a:ext uri="{FF2B5EF4-FFF2-40B4-BE49-F238E27FC236}">
                          <a16:creationId xmlns:a16="http://schemas.microsoft.com/office/drawing/2014/main" id="{1E77FD7C-46EF-2AF0-6F17-EFFC263A86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75" name="Freeform 103">
                      <a:extLst>
                        <a:ext uri="{FF2B5EF4-FFF2-40B4-BE49-F238E27FC236}">
                          <a16:creationId xmlns:a16="http://schemas.microsoft.com/office/drawing/2014/main" id="{9507F496-EA2D-D001-32C2-0A72B78F18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76" name="Group 104">
                    <a:extLst>
                      <a:ext uri="{FF2B5EF4-FFF2-40B4-BE49-F238E27FC236}">
                        <a16:creationId xmlns:a16="http://schemas.microsoft.com/office/drawing/2014/main" id="{CE85E2FF-C0B4-D6D2-0073-4B1A6BD7A4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10377" name="Freeform 105">
                      <a:extLst>
                        <a:ext uri="{FF2B5EF4-FFF2-40B4-BE49-F238E27FC236}">
                          <a16:creationId xmlns:a16="http://schemas.microsoft.com/office/drawing/2014/main" id="{8CC6ECB4-5D24-39C6-1105-A67436AC8B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78" name="Freeform 106">
                      <a:extLst>
                        <a:ext uri="{FF2B5EF4-FFF2-40B4-BE49-F238E27FC236}">
                          <a16:creationId xmlns:a16="http://schemas.microsoft.com/office/drawing/2014/main" id="{B1E296AC-7409-128E-24CA-50F15DEEE6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0379" name="Group 107">
                    <a:extLst>
                      <a:ext uri="{FF2B5EF4-FFF2-40B4-BE49-F238E27FC236}">
                        <a16:creationId xmlns:a16="http://schemas.microsoft.com/office/drawing/2014/main" id="{7072B75C-4AD3-EA57-3764-ED723222D7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10380" name="Freeform 108">
                      <a:extLst>
                        <a:ext uri="{FF2B5EF4-FFF2-40B4-BE49-F238E27FC236}">
                          <a16:creationId xmlns:a16="http://schemas.microsoft.com/office/drawing/2014/main" id="{4D8A55E9-440B-487F-83F1-BD34DF58CF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0381" name="Freeform 109">
                      <a:extLst>
                        <a:ext uri="{FF2B5EF4-FFF2-40B4-BE49-F238E27FC236}">
                          <a16:creationId xmlns:a16="http://schemas.microsoft.com/office/drawing/2014/main" id="{1355CF7C-BC4F-BF26-EC91-7B21FA8753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310382" name="Group 110">
                <a:extLst>
                  <a:ext uri="{FF2B5EF4-FFF2-40B4-BE49-F238E27FC236}">
                    <a16:creationId xmlns:a16="http://schemas.microsoft.com/office/drawing/2014/main" id="{221BE2D6-8DED-2107-4D8E-E0B69DD9EE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10383" name="Group 111">
                  <a:extLst>
                    <a:ext uri="{FF2B5EF4-FFF2-40B4-BE49-F238E27FC236}">
                      <a16:creationId xmlns:a16="http://schemas.microsoft.com/office/drawing/2014/main" id="{13AC6D55-8F4D-6F7F-20F9-9CEECD6DF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10384" name="Arc 112">
                    <a:extLst>
                      <a:ext uri="{FF2B5EF4-FFF2-40B4-BE49-F238E27FC236}">
                        <a16:creationId xmlns:a16="http://schemas.microsoft.com/office/drawing/2014/main" id="{D003423D-20F9-CA1C-C56C-74FC96E1FD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85" name="Arc 113">
                    <a:extLst>
                      <a:ext uri="{FF2B5EF4-FFF2-40B4-BE49-F238E27FC236}">
                        <a16:creationId xmlns:a16="http://schemas.microsoft.com/office/drawing/2014/main" id="{8EB29847-C783-D751-6786-CBFF8D2F5B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86" name="Arc 114">
                    <a:extLst>
                      <a:ext uri="{FF2B5EF4-FFF2-40B4-BE49-F238E27FC236}">
                        <a16:creationId xmlns:a16="http://schemas.microsoft.com/office/drawing/2014/main" id="{7662B485-A842-2FB5-3606-747D0F97A7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87" name="Arc 115">
                    <a:extLst>
                      <a:ext uri="{FF2B5EF4-FFF2-40B4-BE49-F238E27FC236}">
                        <a16:creationId xmlns:a16="http://schemas.microsoft.com/office/drawing/2014/main" id="{AE05B45D-3931-04AE-FBB7-7E30360A2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88" name="Arc 116">
                    <a:extLst>
                      <a:ext uri="{FF2B5EF4-FFF2-40B4-BE49-F238E27FC236}">
                        <a16:creationId xmlns:a16="http://schemas.microsoft.com/office/drawing/2014/main" id="{A35A333D-02F1-82CA-F9B8-1A5472F13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89" name="Arc 117">
                    <a:extLst>
                      <a:ext uri="{FF2B5EF4-FFF2-40B4-BE49-F238E27FC236}">
                        <a16:creationId xmlns:a16="http://schemas.microsoft.com/office/drawing/2014/main" id="{C4EBB8BD-C273-EB41-FC3D-FFED464D7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90" name="Freeform 118">
                    <a:extLst>
                      <a:ext uri="{FF2B5EF4-FFF2-40B4-BE49-F238E27FC236}">
                        <a16:creationId xmlns:a16="http://schemas.microsoft.com/office/drawing/2014/main" id="{7F0E3F88-278F-DCF6-F796-19F294202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391" name="Freeform 119">
                  <a:extLst>
                    <a:ext uri="{FF2B5EF4-FFF2-40B4-BE49-F238E27FC236}">
                      <a16:creationId xmlns:a16="http://schemas.microsoft.com/office/drawing/2014/main" id="{44B5A546-9A85-3E4D-8E85-0C6BEC111CD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310392" name="Group 120">
              <a:extLst>
                <a:ext uri="{FF2B5EF4-FFF2-40B4-BE49-F238E27FC236}">
                  <a16:creationId xmlns:a16="http://schemas.microsoft.com/office/drawing/2014/main" id="{B7F3D53D-A28E-B728-0CBA-3389704AE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10393" name="Freeform 121">
                <a:extLst>
                  <a:ext uri="{FF2B5EF4-FFF2-40B4-BE49-F238E27FC236}">
                    <a16:creationId xmlns:a16="http://schemas.microsoft.com/office/drawing/2014/main" id="{79C2588D-6019-1221-A1F4-4C1C6CCA68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94" name="Arc 122">
                <a:extLst>
                  <a:ext uri="{FF2B5EF4-FFF2-40B4-BE49-F238E27FC236}">
                    <a16:creationId xmlns:a16="http://schemas.microsoft.com/office/drawing/2014/main" id="{3C2FDD2B-C8CA-D7E6-1697-F4B6E9A747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95" name="Arc 123">
                <a:extLst>
                  <a:ext uri="{FF2B5EF4-FFF2-40B4-BE49-F238E27FC236}">
                    <a16:creationId xmlns:a16="http://schemas.microsoft.com/office/drawing/2014/main" id="{F250E9C3-50C2-1393-C4B2-EE6099DDC0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96" name="Arc 124">
                <a:extLst>
                  <a:ext uri="{FF2B5EF4-FFF2-40B4-BE49-F238E27FC236}">
                    <a16:creationId xmlns:a16="http://schemas.microsoft.com/office/drawing/2014/main" id="{16D8E89D-DEE6-EBA1-F870-509CDC09F7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97" name="Arc 125">
                <a:extLst>
                  <a:ext uri="{FF2B5EF4-FFF2-40B4-BE49-F238E27FC236}">
                    <a16:creationId xmlns:a16="http://schemas.microsoft.com/office/drawing/2014/main" id="{2B2C2923-C873-49E1-5D11-7DD9B0951E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98" name="Arc 126">
                <a:extLst>
                  <a:ext uri="{FF2B5EF4-FFF2-40B4-BE49-F238E27FC236}">
                    <a16:creationId xmlns:a16="http://schemas.microsoft.com/office/drawing/2014/main" id="{B40BC222-5185-80B9-DB60-F7737F6613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99" name="Freeform 127">
                <a:extLst>
                  <a:ext uri="{FF2B5EF4-FFF2-40B4-BE49-F238E27FC236}">
                    <a16:creationId xmlns:a16="http://schemas.microsoft.com/office/drawing/2014/main" id="{7EAF1675-A046-DE46-AFFE-13ECA6F5B3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400" name="Freeform 128">
                <a:extLst>
                  <a:ext uri="{FF2B5EF4-FFF2-40B4-BE49-F238E27FC236}">
                    <a16:creationId xmlns:a16="http://schemas.microsoft.com/office/drawing/2014/main" id="{BAB1B5E6-FC45-EB90-DD35-FA3A921B9B1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401" name="Freeform 129">
                <a:extLst>
                  <a:ext uri="{FF2B5EF4-FFF2-40B4-BE49-F238E27FC236}">
                    <a16:creationId xmlns:a16="http://schemas.microsoft.com/office/drawing/2014/main" id="{95813AEA-8D8C-868D-984A-717D4110F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402" name="Freeform 130">
                <a:extLst>
                  <a:ext uri="{FF2B5EF4-FFF2-40B4-BE49-F238E27FC236}">
                    <a16:creationId xmlns:a16="http://schemas.microsoft.com/office/drawing/2014/main" id="{003471DE-C9DD-BD4A-F148-DB8AAC2BE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403" name="Freeform 131">
                <a:extLst>
                  <a:ext uri="{FF2B5EF4-FFF2-40B4-BE49-F238E27FC236}">
                    <a16:creationId xmlns:a16="http://schemas.microsoft.com/office/drawing/2014/main" id="{0DF16221-B338-ED8F-AEEC-115666ABD2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404" name="Freeform 132">
                <a:extLst>
                  <a:ext uri="{FF2B5EF4-FFF2-40B4-BE49-F238E27FC236}">
                    <a16:creationId xmlns:a16="http://schemas.microsoft.com/office/drawing/2014/main" id="{84035D60-2D30-4CD9-EDAF-7B761607B2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405" name="Freeform 133">
                <a:extLst>
                  <a:ext uri="{FF2B5EF4-FFF2-40B4-BE49-F238E27FC236}">
                    <a16:creationId xmlns:a16="http://schemas.microsoft.com/office/drawing/2014/main" id="{4006CD10-E440-0C29-9AD6-B9FA40BA25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406" name="Freeform 134">
                <a:extLst>
                  <a:ext uri="{FF2B5EF4-FFF2-40B4-BE49-F238E27FC236}">
                    <a16:creationId xmlns:a16="http://schemas.microsoft.com/office/drawing/2014/main" id="{67B76460-8A39-8072-CAA0-CB828E1E760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10407" name="Rectangle 135">
            <a:extLst>
              <a:ext uri="{FF2B5EF4-FFF2-40B4-BE49-F238E27FC236}">
                <a16:creationId xmlns:a16="http://schemas.microsoft.com/office/drawing/2014/main" id="{46D211DD-688F-2C14-7ECE-FD23ADAB2AD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0408" name="Rectangle 136">
            <a:extLst>
              <a:ext uri="{FF2B5EF4-FFF2-40B4-BE49-F238E27FC236}">
                <a16:creationId xmlns:a16="http://schemas.microsoft.com/office/drawing/2014/main" id="{3271B04B-00D8-3065-E03A-FF558605268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0409" name="Rectangle 137">
            <a:extLst>
              <a:ext uri="{FF2B5EF4-FFF2-40B4-BE49-F238E27FC236}">
                <a16:creationId xmlns:a16="http://schemas.microsoft.com/office/drawing/2014/main" id="{567ABCF0-358A-DC92-2207-21E254858CD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0410" name="Rectangle 138">
            <a:extLst>
              <a:ext uri="{FF2B5EF4-FFF2-40B4-BE49-F238E27FC236}">
                <a16:creationId xmlns:a16="http://schemas.microsoft.com/office/drawing/2014/main" id="{F5780722-17AC-5280-68DC-41C9C81C0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0411" name="Rectangle 139">
            <a:extLst>
              <a:ext uri="{FF2B5EF4-FFF2-40B4-BE49-F238E27FC236}">
                <a16:creationId xmlns:a16="http://schemas.microsoft.com/office/drawing/2014/main" id="{3D9A4C02-869B-76F1-1B3C-CFE3865F8E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6AC0B4-80EC-4D35-AB3B-4CB1895D34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B23B-96D0-1FF5-E6F4-CF57D41C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39A08-7E1B-CD1B-C610-C1B22D95F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E296-58CB-0171-A11A-EAD1D574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ABF3D-F8DD-9856-F8DC-3C6CED83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4DD8B-FA3B-3C95-DE32-F9DBB82B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1C4EC-A10F-43DC-9614-3BB96B5AB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9141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57DA-AE0F-6B13-FFD3-F8CE26A1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EF58C-E893-19D4-6F91-FC2725051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E7E5E-4212-40A4-68F7-E08F4F19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B28F-3C6B-B4AD-296F-0E3B10E3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E6FF4-8906-46EB-C134-2B9A7F14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F0CED-6FC5-4067-8F64-2459DC5A1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38968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7CF3-19F4-F0C3-2457-DA63EB51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4F228-F4C3-4742-B032-A605D6E94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E7355-667E-063B-5251-BB2F4A48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2A919-30DC-E93B-8A1D-58BD8C38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60A9-94FE-F256-3B03-92D84923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C3EA-3AE3-3E0C-E5DD-409AFCE9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48C37-D40B-49D4-BB54-7BAD489C1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02996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ED2D-AE2E-8DF2-39E5-96CD90F1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87CAD-1323-F8B8-2016-9A6694BD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F8EB7-A220-D737-EDBB-DE23412C3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0C719-C50E-881A-CDBD-58576CA39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476A1-85BD-020C-5352-EABC9908A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BD20C-0145-45CB-07E0-86391C79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06C6F-8F42-F6C7-846C-2CE54B43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B9503-C38E-CF89-BD97-79B8ABBC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933C9-7272-4CE7-B6ED-13C8C9211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6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9AE8-5F54-614A-57D0-3AE0DE8C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EA24-A136-3ECC-095A-5B19CE892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B76F7-F59E-A578-9C65-B598DDB78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6B346-73F8-8A6B-C42A-7ADB324C9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FE41F-FCDA-E583-63B9-D657F2C57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8CEB9-2462-11BD-9C20-8740407F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4693-422F-ADA5-03CC-FF5E9E75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442DD-87B7-6398-5E74-1E67A3EF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6A567-36C5-4A6F-9104-BD842333B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470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9015-26E5-E88E-611B-319BBA7A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07AB9-B07A-F95D-5DC1-C6A3C0C2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B27B3-2730-8BB8-E685-491274E4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E2970-5280-9A88-6AB7-B1112BFA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2B988-631D-40DF-9D16-FA71C423B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70390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ADD14-81EB-A2D2-AF16-8FE47AD7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1C686-3D06-E6A4-241D-07475F53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58D7D-A6BB-1A23-F894-5F11F73E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23F3F-9F2B-4EE1-B8AF-973553D0A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0730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A29A-C070-24E0-96D1-574E812B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5BDE0-DA55-85E1-91FC-A189E7A0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A5287-BFCA-2016-B96C-BF249DEBB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634EF-EF4C-B603-D588-4310931F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385CF-77C6-66F9-FDD3-4AE6C8E8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47367-4969-8265-2CFD-85C9C2AA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87981-1BEE-4A20-A81F-A97640230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89245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A382-A4A2-C36A-9E2A-18DA4F19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3A2BD-3F86-11E3-12E6-1EA25BBD9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4AA15-1986-7F0A-08E5-D0D187D1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CC320-354C-258C-B10B-C3F68681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D0503-6BD8-617B-A7CB-9DDD92AB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EC91F-21F9-C41E-97C7-BF4AFA44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A7943-5C7A-4FDB-B12A-283081928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0978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AA26-8E2F-F6A3-6710-CA20E984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374A7-2136-3ECF-275E-151E2A12B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0AD3F-5B60-0D72-96F2-E8A6A0D0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5DFC8-4617-4F3B-9FE7-0FE53D04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E069-4E54-ABE6-7551-32A3EE6E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FAC20-DAE9-419A-BBFC-F0CE957B1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21118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81CCA-6BD2-B0FF-9A45-F9DB96F8F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6AB75-E722-49F9-3352-A10E506F3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F8255-300E-DFEF-CDCD-57800061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48A0D-93D8-8CFF-E067-9CA79FB6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41A12-0B90-86ED-CA85-CA4DC30E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30C0-D7D9-4B9F-8EEB-CB49D03EF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62352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531F621F-9CE1-DB4C-7DA8-8AAA0E45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2188F173-AE1F-13CF-4E8F-20651C420F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199AC69F-AD3B-94F6-085E-1A3175E3A3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5397" name="Rectangle 5">
            <a:extLst>
              <a:ext uri="{FF2B5EF4-FFF2-40B4-BE49-F238E27FC236}">
                <a16:creationId xmlns:a16="http://schemas.microsoft.com/office/drawing/2014/main" id="{1B2E8E6A-42F3-7815-B5C4-A05EF573C3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8" name="Rectangle 6">
            <a:extLst>
              <a:ext uri="{FF2B5EF4-FFF2-40B4-BE49-F238E27FC236}">
                <a16:creationId xmlns:a16="http://schemas.microsoft.com/office/drawing/2014/main" id="{9789360D-367A-473E-90CF-0FDEF92E38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9" name="Rectangle 7">
            <a:extLst>
              <a:ext uri="{FF2B5EF4-FFF2-40B4-BE49-F238E27FC236}">
                <a16:creationId xmlns:a16="http://schemas.microsoft.com/office/drawing/2014/main" id="{CB2E576A-1CF1-5C3E-8EC8-44BD791BB3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E9A957DC-8DB9-46C0-A2E3-7ACFB857F4A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5400" name="Group 8">
            <a:extLst>
              <a:ext uri="{FF2B5EF4-FFF2-40B4-BE49-F238E27FC236}">
                <a16:creationId xmlns:a16="http://schemas.microsoft.com/office/drawing/2014/main" id="{7C7B7BF6-D046-A6C2-853B-31C5760F266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15401" name="Rectangle 9">
              <a:extLst>
                <a:ext uri="{FF2B5EF4-FFF2-40B4-BE49-F238E27FC236}">
                  <a16:creationId xmlns:a16="http://schemas.microsoft.com/office/drawing/2014/main" id="{84C9E63B-3C25-BCA7-7436-BFC7DD394E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5402" name="Rectangle 10">
              <a:extLst>
                <a:ext uri="{FF2B5EF4-FFF2-40B4-BE49-F238E27FC236}">
                  <a16:creationId xmlns:a16="http://schemas.microsoft.com/office/drawing/2014/main" id="{1F34D0A0-D3BD-8011-CD57-2A334B6033B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5403" name="Rectangle 11">
              <a:extLst>
                <a:ext uri="{FF2B5EF4-FFF2-40B4-BE49-F238E27FC236}">
                  <a16:creationId xmlns:a16="http://schemas.microsoft.com/office/drawing/2014/main" id="{B24DEBE8-BA8D-EAB7-0602-878D83EAA5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5404" name="Rectangle 12">
              <a:extLst>
                <a:ext uri="{FF2B5EF4-FFF2-40B4-BE49-F238E27FC236}">
                  <a16:creationId xmlns:a16="http://schemas.microsoft.com/office/drawing/2014/main" id="{99CD3E48-E8F8-09CD-754F-BF7A228EDA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5405" name="Line 13">
              <a:extLst>
                <a:ext uri="{FF2B5EF4-FFF2-40B4-BE49-F238E27FC236}">
                  <a16:creationId xmlns:a16="http://schemas.microsoft.com/office/drawing/2014/main" id="{93C8432C-567B-67F7-92E2-E7A0B728D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406" name="Rectangle 14">
              <a:extLst>
                <a:ext uri="{FF2B5EF4-FFF2-40B4-BE49-F238E27FC236}">
                  <a16:creationId xmlns:a16="http://schemas.microsoft.com/office/drawing/2014/main" id="{F7D4CBAB-BD00-8C90-D05B-EC86CA143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5A5C-C5D5-7B72-F809-D7A16CD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C7906-A89C-9338-0E2E-60154FE0C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2AD7C-06D4-FF23-6CF2-630647E8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802DD-07F6-5734-AD45-F4B0B83C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BDBC2-B8B1-5A04-C2EF-85F5E103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33F65-546E-41F2-BFCB-0737B6382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1656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9E93-1500-2E47-4C2F-59EDA626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C93DE-3C10-F9ED-463C-37971D47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10A0-15A6-E4D1-8CBD-92F39AAF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F6895-BE96-81F4-E1E8-202EA55A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75C3-9780-8379-35DE-DCA591A5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E3CF7-F488-4A69-92F4-02EB0A2ED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42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62B-6598-A707-27B6-B73DA218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C727-9744-78AF-841B-ADAA21B3C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20361-0198-E362-B488-8C52CD65C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C7E99-6372-51FA-1F4F-D49AE2C2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EFBE5-EAC4-20F5-E484-4A3E9ED3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218DE-5DE7-D332-A30A-22BBECF7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CA91-F755-4883-B693-46D0EAE26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4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E634-224F-F496-5DAA-A103267A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C0A13-A94A-4207-D555-D3464412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0F0AC-D507-27D8-D789-D75A3C68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3F39-2BDF-6ED4-1E12-08B34DE2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5A7CB-65A2-4D72-8561-9D0475B6E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8535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73E7-A92B-12E0-6C1A-0B93B1C7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1009D-FDD0-3DE5-3F29-E2CC4B784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AC1EE-FB4B-BB6B-DB3D-432C087D3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E40BD-2C67-FEEC-31A3-E6599EAD2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51DEB-3201-8303-8E82-41DD6D4B3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FF3A0-4C13-9789-2A78-CF157F15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EC8B8-FC89-DD94-6D86-496CAA0C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B0DF3-628A-826D-4751-2CD3E866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9AF36-689C-4C10-9E31-CD262DA33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6771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C7CF-E9D8-0C55-01A1-F8AE4CCD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A41E5-3BBD-AE4A-6DD3-18C60146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BFCD1-DB6A-F38D-AF24-5520014B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F27AD-6D80-49F6-4316-E8F15B1D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1EB45-2125-487A-9E8F-1FC0AA76B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8843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78B1E-839C-77DA-AB66-754CAE8F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1FBB7-A4CE-C468-4C0E-3144EAA4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EF418-FAF1-2C85-8100-0BE0E5C5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3D7A-BE42-453A-86CE-A366F7BD9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1128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D44D-A385-E049-6097-761EE303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43C1-E410-7BD7-BA7E-9C3DC389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EA4F5-3AEC-E4E1-6B3F-05BB5FF13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9C59A-7ED9-D7BA-6D40-4DA40AB6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B0EA-04C1-CD03-CEFE-072F38A8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4573F-DC38-698B-206A-5BB8CFAF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FE8E6-E0DC-4CAF-B5C1-4C262393D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864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6CF1-CFBE-6173-AF99-BD3D23C8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6E23B-984C-8D81-BB43-187A9E5F5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F7A57-5E35-240C-9146-D05EB146C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4593C-A782-E320-B926-E9B4F245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4311B-B9B2-B56E-2FE3-D0EEA4FB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85944-2050-69AC-093F-2E1D81B0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8E69-FB57-446D-BE1F-448EAC09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0073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2D09-CA4D-5292-CD1F-23FF5A35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35C79-E9DD-580E-27CC-B0AD8E140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B12B-01C7-9015-2EF6-6735E278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BE7E8-3EC4-3D80-A90C-6AB38CBF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B020-8AE9-DF2A-D714-C41BE20C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2F82-0BFB-40CC-81AF-A6EB98059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466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4EB4C-BC4D-6AF1-98DF-AACE047CD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F7AC6-6E4D-99C6-250E-2BCA9D8BC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81CEC-22D2-71D1-8D4C-0E32D069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D13B-1A3B-3D4D-6116-A5D144FD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F8C00-7A20-9CE7-52BC-0894DF23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B755A-ACF1-4D1D-95C5-1F79BD2B0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4054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66161AD3-6339-2227-67C4-29729BB70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D490FB70-E341-732A-4ECF-EC0D5C03B7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E7E70BCB-FF87-9B3F-98D6-FA77DCABBB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FCC99B32-BB99-61A3-CE3E-F62105F699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080BA535-7DBD-B750-5622-3543B8A497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8471" name="Rectangle 7">
            <a:extLst>
              <a:ext uri="{FF2B5EF4-FFF2-40B4-BE49-F238E27FC236}">
                <a16:creationId xmlns:a16="http://schemas.microsoft.com/office/drawing/2014/main" id="{CB260256-0F91-CE33-CAE2-6DF6C5FA64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54AF09D3-72FC-49EB-B29D-E792D9AF7FE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8472" name="Group 8">
            <a:extLst>
              <a:ext uri="{FF2B5EF4-FFF2-40B4-BE49-F238E27FC236}">
                <a16:creationId xmlns:a16="http://schemas.microsoft.com/office/drawing/2014/main" id="{627E5F57-FE86-C301-5550-7E61188A8E0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18473" name="Rectangle 9">
              <a:extLst>
                <a:ext uri="{FF2B5EF4-FFF2-40B4-BE49-F238E27FC236}">
                  <a16:creationId xmlns:a16="http://schemas.microsoft.com/office/drawing/2014/main" id="{B5BF0824-FE17-02C8-C4BD-1856C987B8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74" name="Rectangle 10">
              <a:extLst>
                <a:ext uri="{FF2B5EF4-FFF2-40B4-BE49-F238E27FC236}">
                  <a16:creationId xmlns:a16="http://schemas.microsoft.com/office/drawing/2014/main" id="{D9EC5175-1522-650C-DA97-068EF3B507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75" name="Rectangle 11">
              <a:extLst>
                <a:ext uri="{FF2B5EF4-FFF2-40B4-BE49-F238E27FC236}">
                  <a16:creationId xmlns:a16="http://schemas.microsoft.com/office/drawing/2014/main" id="{EB36D022-6581-0671-8589-ED7A839E33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76" name="Rectangle 12">
              <a:extLst>
                <a:ext uri="{FF2B5EF4-FFF2-40B4-BE49-F238E27FC236}">
                  <a16:creationId xmlns:a16="http://schemas.microsoft.com/office/drawing/2014/main" id="{1FC24364-B466-AF8F-2C1C-FBDEA15CEC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77" name="Line 13">
              <a:extLst>
                <a:ext uri="{FF2B5EF4-FFF2-40B4-BE49-F238E27FC236}">
                  <a16:creationId xmlns:a16="http://schemas.microsoft.com/office/drawing/2014/main" id="{5EA11D88-8F4A-F718-58A6-093BF7CE2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478" name="Rectangle 14">
              <a:extLst>
                <a:ext uri="{FF2B5EF4-FFF2-40B4-BE49-F238E27FC236}">
                  <a16:creationId xmlns:a16="http://schemas.microsoft.com/office/drawing/2014/main" id="{1562D307-1932-FAB2-ECAB-6B7899D50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6031-FE04-07B6-BD10-5F7A500C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3FC6-FFEB-F118-FB04-0E219443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1B5B-9BAC-F083-E639-D9379885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1549F-4A47-E0C6-8025-69E102D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FDB3C-6AFC-3AC0-4A1E-F641A36B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5BCDC-6E15-4AF4-8552-AA75EC8C7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3171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68B8-749A-D06A-FDD1-7A7BF2A8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440A6-251D-7AB7-E0E1-D1B5E7B52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3C3F8-4247-64F0-E3D0-6CE6DCB0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E09F-97BC-4A2B-F7B4-7153973D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5EBC-9B6B-CBCB-533C-6453987C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AA583-D622-4719-B0C6-F7674B261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72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B67A4-4982-103B-A190-2CA6EB21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6D91A-0F32-9907-38EE-3E6CAA03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9D3A7-9BA6-BF0C-14DB-1DC2BAFE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4F02-4626-41A8-B589-C44B16B75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40830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D048-30A9-9528-E75A-9C310271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5529-0EFC-E292-E3BE-4B725E13A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3656D-0D7E-C81F-1A45-28AFAD029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C4E2A-6536-023F-655C-49B4A0A7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2C980-F0AE-8BFB-AF83-762A3591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B81BB-3270-BB94-724C-FDC336F2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09BBA-BE47-4034-B20C-288D801D0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20425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A975-C5F5-3F68-0B23-442B621D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6B31C-FD20-C1CE-973A-DCA66FE5E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F08BA-EDFA-0339-65BD-92F2FBC59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15910-60D7-7DFA-AE7F-19AB82069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DFBE8-8E43-11AC-374C-1EA14A988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C83C5-C897-A965-5F95-7BB3A2C0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5C4A3-0687-E6A5-7470-B7F53437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BE420-C7F1-BEAF-7A2E-8E294BA0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518A7-C83B-4708-8500-C5456E777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61757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8FB2-50C4-B15E-DCE0-D8B7978E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3A14C-25AE-453D-117A-B9F88178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4C4D6-30A4-6461-17AD-88696BA6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BB33-343E-7E96-CDED-A377573A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78A83-A4D6-4B0F-9850-738370893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44799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09AC6-DC3B-AAA1-40A4-E1BAF455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A02E3-821D-D764-15E4-EF21E878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767C9-EDDB-5774-2879-302ACFA7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47FB-56E6-418B-90C0-8C29570EC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4898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7E3B-44B3-0208-ED05-3628734C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B1D9-A3E2-61A2-7C73-9152E1E1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D949A-630E-8833-3E17-214AFFE5B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F19D7-E814-EF3E-B328-00840EEC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62C-897B-D0DF-FB51-BBF9CC0B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11500-9A33-419C-2641-8872AC06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8465B-97DB-4D1F-94E3-43DD369CB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17108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958A-46D5-1A86-C54D-DD6DDC84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B9703-C618-872E-F89A-ECDA18080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1221E-C6AC-3A80-2E33-A7E2B9D0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C9D20-A3AF-FE14-512B-A2951008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0D8DA-C713-DF43-CCC5-7E7D60B4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A9FFC-BCBC-1913-50A1-23809E0E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C9B0B-B5E1-42B3-952F-B0C7E16E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17889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BFEF-1E15-E71D-338D-D9D9DE1E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EB60C-E7C6-0CD8-DA02-44156B88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63771-8364-4201-0CD6-6BFE9E38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C52C6-08AF-E1C7-D3B7-7A668B9D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5C30-E6FE-8E2A-B4FE-71B0F5AA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93474-41A0-460E-8A36-8D7DA10C5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38159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40D2E-B070-3BD9-CABC-0EA94BC3C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81F58-6AD8-CB35-8E2D-01C84183D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748E7-31A0-BB6B-1655-986012FC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C4E08-D9E0-501D-A98E-421CB432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5E53-7872-39AF-E94C-0493B45F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93EDB-ECB0-472F-92DD-4062ECDF9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39187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38" name="Group 2">
            <a:extLst>
              <a:ext uri="{FF2B5EF4-FFF2-40B4-BE49-F238E27FC236}">
                <a16:creationId xmlns:a16="http://schemas.microsoft.com/office/drawing/2014/main" id="{283EB60A-4427-CCE4-FEF5-079AAA60952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21539" name="Group 3">
              <a:extLst>
                <a:ext uri="{FF2B5EF4-FFF2-40B4-BE49-F238E27FC236}">
                  <a16:creationId xmlns:a16="http://schemas.microsoft.com/office/drawing/2014/main" id="{CE125752-39C8-6BAD-12DA-EB3A04A489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21540" name="Rectangle 4">
                <a:extLst>
                  <a:ext uri="{FF2B5EF4-FFF2-40B4-BE49-F238E27FC236}">
                    <a16:creationId xmlns:a16="http://schemas.microsoft.com/office/drawing/2014/main" id="{93BCFBA1-0705-4163-7A60-BA649BAA3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1541" name="Rectangle 5">
                <a:extLst>
                  <a:ext uri="{FF2B5EF4-FFF2-40B4-BE49-F238E27FC236}">
                    <a16:creationId xmlns:a16="http://schemas.microsoft.com/office/drawing/2014/main" id="{9502408F-E11A-666E-AD42-3A69EA811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21542" name="Group 6">
              <a:extLst>
                <a:ext uri="{FF2B5EF4-FFF2-40B4-BE49-F238E27FC236}">
                  <a16:creationId xmlns:a16="http://schemas.microsoft.com/office/drawing/2014/main" id="{E1E8AEA8-9E65-F5C0-1B24-22473AA10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1543" name="Rectangle 7">
                <a:extLst>
                  <a:ext uri="{FF2B5EF4-FFF2-40B4-BE49-F238E27FC236}">
                    <a16:creationId xmlns:a16="http://schemas.microsoft.com/office/drawing/2014/main" id="{81692965-C7EC-3A47-C023-D7B77451C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1544" name="Rectangle 8">
                <a:extLst>
                  <a:ext uri="{FF2B5EF4-FFF2-40B4-BE49-F238E27FC236}">
                    <a16:creationId xmlns:a16="http://schemas.microsoft.com/office/drawing/2014/main" id="{8457968A-F691-681C-B973-0142D2D79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21545" name="Rectangle 9">
              <a:extLst>
                <a:ext uri="{FF2B5EF4-FFF2-40B4-BE49-F238E27FC236}">
                  <a16:creationId xmlns:a16="http://schemas.microsoft.com/office/drawing/2014/main" id="{7165F69E-54D6-CC6F-B275-1CABED247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1546" name="Rectangle 10">
              <a:extLst>
                <a:ext uri="{FF2B5EF4-FFF2-40B4-BE49-F238E27FC236}">
                  <a16:creationId xmlns:a16="http://schemas.microsoft.com/office/drawing/2014/main" id="{E523B440-8F10-C7A4-D048-82C091B0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1547" name="Rectangle 11">
              <a:extLst>
                <a:ext uri="{FF2B5EF4-FFF2-40B4-BE49-F238E27FC236}">
                  <a16:creationId xmlns:a16="http://schemas.microsoft.com/office/drawing/2014/main" id="{2AC5D1B2-0026-0D33-4DB2-8C120AE137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1548" name="Rectangle 12">
            <a:extLst>
              <a:ext uri="{FF2B5EF4-FFF2-40B4-BE49-F238E27FC236}">
                <a16:creationId xmlns:a16="http://schemas.microsoft.com/office/drawing/2014/main" id="{65F69107-E920-B90E-4840-45B9588DFA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1549" name="Rectangle 13">
            <a:extLst>
              <a:ext uri="{FF2B5EF4-FFF2-40B4-BE49-F238E27FC236}">
                <a16:creationId xmlns:a16="http://schemas.microsoft.com/office/drawing/2014/main" id="{91579B00-8E4A-C378-C948-821BBE2CF7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1550" name="Rectangle 14">
            <a:extLst>
              <a:ext uri="{FF2B5EF4-FFF2-40B4-BE49-F238E27FC236}">
                <a16:creationId xmlns:a16="http://schemas.microsoft.com/office/drawing/2014/main" id="{B38CAC34-AED5-BC39-A44F-C509BF56B8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21551" name="Rectangle 15">
            <a:extLst>
              <a:ext uri="{FF2B5EF4-FFF2-40B4-BE49-F238E27FC236}">
                <a16:creationId xmlns:a16="http://schemas.microsoft.com/office/drawing/2014/main" id="{7D050DB6-5A7F-2D2D-BC92-B9A3A306C5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21552" name="Rectangle 16">
            <a:extLst>
              <a:ext uri="{FF2B5EF4-FFF2-40B4-BE49-F238E27FC236}">
                <a16:creationId xmlns:a16="http://schemas.microsoft.com/office/drawing/2014/main" id="{E0C21F0B-F3A3-6F9A-216B-7073C6CB89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98EF92-F277-4F26-AC25-696D3473AE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7A08-78C8-FC67-16DC-0FF20370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6D4C-7CAB-9A55-55F6-E385FD4A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70DB1-A680-9785-6552-5B08AA5D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8889-BD16-A7EF-989F-1EAD6BF8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62995-D2A7-D1AA-054C-C79B63CE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9E9F1-722F-4836-ADD3-011E1E91D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91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F944-6412-C41E-530F-08534783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6E0A5-B659-23BB-49B1-FF631AD53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DABAA-C2AA-4F02-F01A-F2F1DF1A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93F3-B43E-2505-8E04-25AECD70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DC13B-B27E-4D9D-84DD-F0160C15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CACFA-31E1-47F8-9DF3-F485904E5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31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6F4B-9436-B05E-1964-30EF54DE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CDD1-4B43-45D3-E46B-E2EA7746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363E2-0147-AED2-1CDB-D7751ED80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823F2-C6AB-48B4-DDDF-90E4D710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33987-C374-A9ED-4445-9E4F5EE2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B0E6C-A868-6B3E-531A-D58F5DD4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87358-E07D-49C1-BD1D-599391411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20009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2330-A94E-E565-EE95-C63AF960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3BD2-D1CD-E59F-98DD-9E7025B9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77BA7-374C-2C07-AA4A-6967A068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6377-7482-EA56-2845-EAD3F43D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93A6-E76E-7DB7-2A6E-7396C1F6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51FAE-A925-4FD2-93D0-90CA27E81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920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292F-0247-E5DB-31DF-A94F2864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4AEA-7931-845B-6BDD-EEFB279C7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3A417-0A08-F824-007E-0EB7CF753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2ECCF-D922-BEA9-30B2-B107B76B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C6AF8-AE41-2F24-1728-E9C21B8C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469F4-4EC5-27D1-68CB-57983851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D91A9-9735-4B7E-BEB1-A7879B6B3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02844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3FDF-CEA1-5649-C866-F390C61C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8D68E-3AD4-DA08-8995-1D8FD70FD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1B34A-44D9-FF7B-9723-70112022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43799-ED4F-F9F9-1653-304C89398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EE63A-BC27-A862-745E-B5CD9BDE1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E465A-433E-45A6-93B9-5DC55EFC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076FF-A587-C9B7-636A-18690D6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536E8-1747-F1C8-1332-7CF831B1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AFFE9-AADB-4F49-AF85-14668F832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16976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0D1D-0517-EEED-0826-D19A2702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5D551-18E5-A2F8-3D9D-99D06670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D0769-18F9-1448-0577-4BD28814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2E2C6-EB90-75C1-B97D-FE690EE0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EB81F-C6BC-4AF9-B100-5FFF362AE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97345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AF4DC-340D-B497-573F-ABF6DA08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97F6C-02F1-7B2C-6B2E-260C1EE3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F92A-8704-F384-3AB1-6D270377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BBA1-E59B-456F-9B7A-560862FEF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63812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5CB5-0F80-806C-90AF-1E8021D4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38D2-E0E1-360C-8976-FBC25E19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3069C-2496-41A4-C3E5-800C2D790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53902-F592-8461-B5F2-C2DAF11D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5B856-D6CA-0898-6F79-E25EE7E2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FFFCA-FC17-FD7A-A3EA-624C878B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82E3B-5369-4567-A776-7B6EB79B7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7163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5208-8B83-246B-A6B7-731F8FB6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A43E8-9DDA-EC03-32F1-C15A9728B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04509-6A1C-4CE1-01AE-D7BC24938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B2EA2-2D80-BBE4-83E6-92B57E02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A197C-BB2D-5B78-4961-9F296C10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22E2B-4B31-239D-82C1-4414C326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F8E16-D0BD-4235-838A-86AC4EB3C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3321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32C0-7E62-954D-4847-A7A16410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D1B0D-EEFB-5A57-636D-E69135878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DA46-CD5E-E932-5BEF-71CEC579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A0665-9C86-4417-314F-6F2750A7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85DE-E661-06E2-91AF-0C2DC3A6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942B5-0289-4416-93C0-53E29E209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91186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B9B92-9A0A-E7A7-229D-384A3D2A5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0F5DE-AFFD-ABC0-8306-7E092A587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1BC9-F838-A490-058D-2CD9EFE9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ABDE-C8F1-2A7A-B6C6-D09EC788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252C5-B566-8B28-C2DB-C53640E6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F7186-00BD-43EB-BE84-EFA98B81A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4815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32D36FD1-7574-6779-C10C-30BF472E94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A70220B7-EF96-FFE6-D650-D41CF5B0B2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6660" name="Rectangle 4">
            <a:extLst>
              <a:ext uri="{FF2B5EF4-FFF2-40B4-BE49-F238E27FC236}">
                <a16:creationId xmlns:a16="http://schemas.microsoft.com/office/drawing/2014/main" id="{6846C2B6-BFE5-9013-C033-934E265F83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6661" name="Rectangle 5">
            <a:extLst>
              <a:ext uri="{FF2B5EF4-FFF2-40B4-BE49-F238E27FC236}">
                <a16:creationId xmlns:a16="http://schemas.microsoft.com/office/drawing/2014/main" id="{46C74BF8-1860-78E5-E9C1-B064C3BF78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6662" name="Rectangle 6">
            <a:extLst>
              <a:ext uri="{FF2B5EF4-FFF2-40B4-BE49-F238E27FC236}">
                <a16:creationId xmlns:a16="http://schemas.microsoft.com/office/drawing/2014/main" id="{BAB1B9CD-630C-1803-0082-EE0FD10A6E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A3D1D1-0335-4F0D-B47B-B38712F1AA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26663" name="Line 7">
            <a:extLst>
              <a:ext uri="{FF2B5EF4-FFF2-40B4-BE49-F238E27FC236}">
                <a16:creationId xmlns:a16="http://schemas.microsoft.com/office/drawing/2014/main" id="{10B2D918-4409-AC33-2D2A-A076F52EE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26664" name="Group 8">
            <a:extLst>
              <a:ext uri="{FF2B5EF4-FFF2-40B4-BE49-F238E27FC236}">
                <a16:creationId xmlns:a16="http://schemas.microsoft.com/office/drawing/2014/main" id="{213C0E8A-4A0E-F7AF-DFDF-6445CE2DAD2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326665" name="Rectangle 9">
              <a:extLst>
                <a:ext uri="{FF2B5EF4-FFF2-40B4-BE49-F238E27FC236}">
                  <a16:creationId xmlns:a16="http://schemas.microsoft.com/office/drawing/2014/main" id="{3272475C-21F1-2A21-B075-3484E670B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66" name="Rectangle 10">
              <a:extLst>
                <a:ext uri="{FF2B5EF4-FFF2-40B4-BE49-F238E27FC236}">
                  <a16:creationId xmlns:a16="http://schemas.microsoft.com/office/drawing/2014/main" id="{477B1DD8-0742-8C55-AC7E-D676E09DC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67" name="Rectangle 11">
              <a:extLst>
                <a:ext uri="{FF2B5EF4-FFF2-40B4-BE49-F238E27FC236}">
                  <a16:creationId xmlns:a16="http://schemas.microsoft.com/office/drawing/2014/main" id="{2D20BC0B-33A5-2046-509B-ECEEAACA4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68" name="Rectangle 12">
              <a:extLst>
                <a:ext uri="{FF2B5EF4-FFF2-40B4-BE49-F238E27FC236}">
                  <a16:creationId xmlns:a16="http://schemas.microsoft.com/office/drawing/2014/main" id="{F0F4F536-5F60-60C2-93E0-78520BB36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69" name="Rectangle 13">
              <a:extLst>
                <a:ext uri="{FF2B5EF4-FFF2-40B4-BE49-F238E27FC236}">
                  <a16:creationId xmlns:a16="http://schemas.microsoft.com/office/drawing/2014/main" id="{2863647B-C713-8815-DC70-B671E9DEA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70" name="Rectangle 14">
              <a:extLst>
                <a:ext uri="{FF2B5EF4-FFF2-40B4-BE49-F238E27FC236}">
                  <a16:creationId xmlns:a16="http://schemas.microsoft.com/office/drawing/2014/main" id="{9677674F-9D27-CDE4-A946-BDAC4B501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71" name="Rectangle 15">
              <a:extLst>
                <a:ext uri="{FF2B5EF4-FFF2-40B4-BE49-F238E27FC236}">
                  <a16:creationId xmlns:a16="http://schemas.microsoft.com/office/drawing/2014/main" id="{21F3EA4C-9F23-3A6C-CE6A-C927A8632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72" name="Rectangle 16">
              <a:extLst>
                <a:ext uri="{FF2B5EF4-FFF2-40B4-BE49-F238E27FC236}">
                  <a16:creationId xmlns:a16="http://schemas.microsoft.com/office/drawing/2014/main" id="{29805A64-B3F1-1B6F-46E1-DF8917866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73" name="Rectangle 17">
              <a:extLst>
                <a:ext uri="{FF2B5EF4-FFF2-40B4-BE49-F238E27FC236}">
                  <a16:creationId xmlns:a16="http://schemas.microsoft.com/office/drawing/2014/main" id="{D2B60231-958F-90EA-8B2B-6796CE7CA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74" name="Rectangle 18">
              <a:extLst>
                <a:ext uri="{FF2B5EF4-FFF2-40B4-BE49-F238E27FC236}">
                  <a16:creationId xmlns:a16="http://schemas.microsoft.com/office/drawing/2014/main" id="{05FA50E5-086B-64C0-2CC1-69A4DB3F7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75" name="Rectangle 19">
              <a:extLst>
                <a:ext uri="{FF2B5EF4-FFF2-40B4-BE49-F238E27FC236}">
                  <a16:creationId xmlns:a16="http://schemas.microsoft.com/office/drawing/2014/main" id="{44D6591D-F9C8-27F2-9446-5E42423C3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76" name="Rectangle 20">
              <a:extLst>
                <a:ext uri="{FF2B5EF4-FFF2-40B4-BE49-F238E27FC236}">
                  <a16:creationId xmlns:a16="http://schemas.microsoft.com/office/drawing/2014/main" id="{DD6BB4F4-D19D-5A8B-F778-20D869B06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677" name="Rectangle 21">
              <a:extLst>
                <a:ext uri="{FF2B5EF4-FFF2-40B4-BE49-F238E27FC236}">
                  <a16:creationId xmlns:a16="http://schemas.microsoft.com/office/drawing/2014/main" id="{60B8E637-3927-928A-B0C5-0DE7D3664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6678" name="Line 22">
            <a:extLst>
              <a:ext uri="{FF2B5EF4-FFF2-40B4-BE49-F238E27FC236}">
                <a16:creationId xmlns:a16="http://schemas.microsoft.com/office/drawing/2014/main" id="{FD5A7E62-2D3A-BBC0-62F5-9C67EA3D6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402A-24D0-0D97-88BB-2E2D0EC2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CD8C5-EB4F-4348-D73D-D0E1A6F2D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692B8-8896-B773-2269-66870D821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32924-A2AC-160E-22C4-07633D08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58EC4-5A49-599D-CB99-5B78DB1E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DCD29-0C8E-9C93-DC8D-C5C7A29A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272AB-4747-4F2C-986F-C1D0A282B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7224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FDC9-1319-7C75-E37B-36352792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84E7E-B7B7-41E0-C75A-849AB1687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43CFF-E7C9-1E42-C011-8B6032ABA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641F4-B92F-8B10-A641-40D05F631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7C3FB1-6C00-4528-8636-E636216194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9F60ED-7F08-C281-9478-E165C901BE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8284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592B-B50C-5180-2E96-1E2A19F3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7356A-E788-12F6-ED36-93B57DDF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F1057-DC6F-BC6F-27EE-BE78D0E12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646A4-5CB4-C420-CECB-CD57B62E8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377B5D-92D1-4CEA-A126-393641B05A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AFA9A9-A30A-EB7B-83F9-B595DA708E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95216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9692-F544-53B4-8C31-D2EF8E8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8EA5-24A2-2FB1-E4D5-8F4794A39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F1DE2-9FFE-D769-21A8-15D68DEB8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CB2C-2AC9-4025-2E76-BF7400ED3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F690-8BBC-7AE6-F238-66E86F6CF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9F22B-E108-4515-9A99-5C242C355B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16261-ED45-A663-ABBE-25EAED4B12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52635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DDE0-6D0E-942C-80A2-67673F68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B332-9F6E-46D9-88E4-2D085D2B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2E038-CF35-F49F-35B8-6CA97180B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DD371-D877-B63E-55CC-73C8EAEFD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D78FC-468E-8384-B2EF-9F7319EEB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AD95B2-B31E-52AE-F78B-7C332C0E1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FB03EE-3F14-1F8E-00EE-CE239BA56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8450A9-8A81-40C7-AC16-C0282C9E8A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141F425-A116-4024-05B8-E250B1F033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16295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DBCE-8B9A-ACD2-5172-14346992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1159C-C2AF-0E53-80D0-160578A8E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B737-0677-FC0D-A198-BF7E61081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1D56A4-D5FF-4A36-A6CD-2610242E86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1AA06-C595-CA50-8DC3-284E0B27CA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7082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879463-3254-1C6F-04DC-02E13A660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A926E-42C2-6E92-1ABD-8365549DD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2B4466-E856-468A-90CD-9CF2E3C0AA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319E0-1B6C-6DFB-D1A7-9A5D81A6F07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41026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A836-BAD7-D443-FD8F-FAC82D9F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6DC8-4EED-7F5E-8C5F-7AEEA856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E6F8B-7933-A7C3-FBFF-139BB3B3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E182-0A69-8A76-EFDB-16ADC93170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D8366-586A-44D8-73B9-96A922D7B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2033BF-13CC-4429-A7DC-B71FE1DBBB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44805-BDA8-07F5-7FA3-D112D7DACE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07242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D0E1-1474-B6C7-BCA4-FD7C7CB8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5ADD7-99A9-D9DC-FAD5-23B012231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D31A5-A578-FD22-C499-994CA7E9C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6C459-0681-DEA7-7E4F-39BECD459F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B364C-8F11-6C80-6AC7-A1D9E6DC5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A786DF-974F-4C71-B5DD-5814CEA940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4EE53-B889-9C89-F019-CC37703C3B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73691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8514-2EF8-0F43-2182-215860A7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B5072-227C-85B3-3F08-4E78963F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E9510-4931-7B48-6CD6-A2395D51B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5230C-D6AA-348B-E40E-15F7B5220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57FD1B-E28A-4434-90E0-03CB231A9B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BE1DFE-CDF5-9A76-1801-408899A91D8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42054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C0FBF-406E-37DE-C198-C0FE81570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A224A-1BF0-24A2-B282-3A9748BBA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2A3AF-0BBB-8A28-DE9B-E4AFAE1AE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AF90D-D5F2-B779-1C93-8C9969BC2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937DA2-2F7A-46E7-8744-3A746BD492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CB8B04-9B9E-F20E-DB90-7B3A5807F77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235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F165-C0B7-0519-5E4D-89C0725A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55DC7-CC64-8907-B6B7-FC0E40BF0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CDA06-EB49-A224-C185-5498CDBD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9B6D4-2E7D-F2F7-FD39-1B0D580A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4F99F-A201-C529-88A2-614659CD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05AC7-ED9A-46EC-A818-4B7D2CF32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6FB3C-FD48-B840-3270-0C15C786D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61208-5A98-A8F3-94D1-02A91A365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B506C-0B43-CE9A-3E63-1E475DB3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80464-C3A6-8569-02D9-5F88DDAE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29F63-C540-DF61-3303-BDA492AF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5E8AF-D6AD-418E-80D3-2EB46674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433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>
            <a:extLst>
              <a:ext uri="{FF2B5EF4-FFF2-40B4-BE49-F238E27FC236}">
                <a16:creationId xmlns:a16="http://schemas.microsoft.com/office/drawing/2014/main" id="{A12787D0-3FBA-D2FF-BE08-B7991EC68CC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643" name="Group 3">
              <a:extLst>
                <a:ext uri="{FF2B5EF4-FFF2-40B4-BE49-F238E27FC236}">
                  <a16:creationId xmlns:a16="http://schemas.microsoft.com/office/drawing/2014/main" id="{B17C8645-053D-8118-FBEE-DFBA933C14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644" name="Freeform 4">
                <a:extLst>
                  <a:ext uri="{FF2B5EF4-FFF2-40B4-BE49-F238E27FC236}">
                    <a16:creationId xmlns:a16="http://schemas.microsoft.com/office/drawing/2014/main" id="{FD8B4B90-F97F-4955-C222-BCFE11C9B4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45" name="Freeform 5">
                <a:extLst>
                  <a:ext uri="{FF2B5EF4-FFF2-40B4-BE49-F238E27FC236}">
                    <a16:creationId xmlns:a16="http://schemas.microsoft.com/office/drawing/2014/main" id="{2334189F-4EC3-F114-AEFE-678DB439F5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46" name="Freeform 6">
                <a:extLst>
                  <a:ext uri="{FF2B5EF4-FFF2-40B4-BE49-F238E27FC236}">
                    <a16:creationId xmlns:a16="http://schemas.microsoft.com/office/drawing/2014/main" id="{551C442F-9F12-6F1E-1F34-E3A61E80A0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47" name="Freeform 7">
                <a:extLst>
                  <a:ext uri="{FF2B5EF4-FFF2-40B4-BE49-F238E27FC236}">
                    <a16:creationId xmlns:a16="http://schemas.microsoft.com/office/drawing/2014/main" id="{BDAD7535-AFD2-B7D8-D456-691272CC7D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48" name="Freeform 8">
                <a:extLst>
                  <a:ext uri="{FF2B5EF4-FFF2-40B4-BE49-F238E27FC236}">
                    <a16:creationId xmlns:a16="http://schemas.microsoft.com/office/drawing/2014/main" id="{C5658B6C-E556-ADDF-2442-85A336FFB3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649" name="Freeform 9">
              <a:extLst>
                <a:ext uri="{FF2B5EF4-FFF2-40B4-BE49-F238E27FC236}">
                  <a16:creationId xmlns:a16="http://schemas.microsoft.com/office/drawing/2014/main" id="{A5EDEAB1-7AAD-78A8-33A5-C5283FF441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0" name="Freeform 10">
              <a:extLst>
                <a:ext uri="{FF2B5EF4-FFF2-40B4-BE49-F238E27FC236}">
                  <a16:creationId xmlns:a16="http://schemas.microsoft.com/office/drawing/2014/main" id="{FD223C4F-575F-19C0-5F5E-28AAA2FAF3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2651" name="Rectangle 11">
            <a:extLst>
              <a:ext uri="{FF2B5EF4-FFF2-40B4-BE49-F238E27FC236}">
                <a16:creationId xmlns:a16="http://schemas.microsoft.com/office/drawing/2014/main" id="{A1B986F5-721F-2088-A507-839B0FB3F13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2652" name="Rectangle 12">
            <a:extLst>
              <a:ext uri="{FF2B5EF4-FFF2-40B4-BE49-F238E27FC236}">
                <a16:creationId xmlns:a16="http://schemas.microsoft.com/office/drawing/2014/main" id="{C8AC53C7-E512-B4F6-B001-BD773C34B95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2653" name="Rectangle 13">
            <a:extLst>
              <a:ext uri="{FF2B5EF4-FFF2-40B4-BE49-F238E27FC236}">
                <a16:creationId xmlns:a16="http://schemas.microsoft.com/office/drawing/2014/main" id="{3123CE83-EF80-74AB-E731-70A6F74F282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54" name="Rectangle 14">
            <a:extLst>
              <a:ext uri="{FF2B5EF4-FFF2-40B4-BE49-F238E27FC236}">
                <a16:creationId xmlns:a16="http://schemas.microsoft.com/office/drawing/2014/main" id="{61B5DA15-040C-555A-C0FF-7EF5FCBA25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55" name="Rectangle 15">
            <a:extLst>
              <a:ext uri="{FF2B5EF4-FFF2-40B4-BE49-F238E27FC236}">
                <a16:creationId xmlns:a16="http://schemas.microsoft.com/office/drawing/2014/main" id="{40702007-779A-A402-BA88-3BBB185AA5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D197F9-8483-4238-B205-3F2E7CE52C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3946-7236-0F14-0160-D3DE9EF9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2AFE-2DD2-36F0-BE1A-88FCA3E2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5CC60-2774-C00A-18CD-CE26840D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56E07-56CF-7AE0-74E3-24956DD08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630527-62BB-46E0-9709-77B0004F43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336D4-1BA5-E2CB-131A-F382FF0B76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994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5C5B-FD48-4A97-5992-8D5E1393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2D1DE-C3B9-440F-F39D-75FD70121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79180-16B3-6B0C-6842-5B0C1B0C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F6BE1-FC0D-82D6-AE29-92044EDBB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0955D6-19BE-4F43-AB8C-256FC8F1F4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BE813-61AA-8AAF-1C5D-61631FFD7D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19642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6B8A-0B54-194B-F9E5-A08E2CE7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6F3E-1325-9519-DFFB-F5DD47E18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0EBA2-FDFC-4569-D4C3-DC71A8AF1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9733C-834A-0274-B930-DA900D6A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0F890-A012-595C-4DF9-C30B173E6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D7B527-5DD8-49D0-8AAD-57117926C6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8E3F97-3F72-524E-868B-C2D4F9CDF1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6708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5E65-201F-28B8-0A8F-E7C88C12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A7A11-908C-B67D-1FEC-EA03F768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8C912-FFF3-F0A7-6066-73119AB03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A0E21-16C2-F130-4830-C93484706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4AB95-CB94-C48A-5DCB-7ED5DBD95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6384A-FCB0-6400-CCD2-29C7E472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0C7FD5-F791-B6C5-3AA7-38DE22621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9DD053-F0BC-42BE-AC6C-F37AEA6C95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7F098E-E7E2-ECB1-8B1E-8BDC43B1CD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72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C50C-DF22-B18C-3974-43363F1A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B2A30-E3D1-DFD6-F084-48D84BB2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4E925-E571-06B6-6C65-1CB135AF3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A9D4B7-1958-40BC-A592-CF9B2AD78D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1C42-F01E-F10A-B9BF-12A2BAC58F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948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929F-8482-C50C-3D35-254C0010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188E2-96D2-6055-CCFF-32AF128B6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0F57-6393-89A2-E430-93EAABC79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A9160-B989-27F6-5257-24029EAE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54C66-CA8F-4363-3496-D18A0F4D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57AE5-07C5-303F-26F8-A4E015F2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4D49C-64F5-4F9B-AA10-849BC19CA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345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FD2BA-D218-6FB7-28BD-B3D9129F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4EFEA-C0D1-D663-06D7-C6BB18C51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EEED20-C049-4974-87EE-34BEA63589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34B88-1C5E-038D-6961-A36026CCC0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0960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D8DF-A825-843E-C00C-A1D14F59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6A76-C1B4-6983-5382-BB5A96B96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01AD5-6E10-6794-AC9E-8967B071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542C8-AC1B-CFC8-0A6E-43929CB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8C63-ECB9-B1D6-74C4-D1D40B779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2DAB8C-6B7E-4952-87A5-B0FD6D1DF6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62A94C-8A7B-6710-C7C4-5DD31D37F9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59706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3D98-06E6-755C-6D75-A4E0F161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34044-58EB-BE64-DAF6-D7DFC6A5C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F1C2A-05EE-FAA7-1428-B4C795A1C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40095-E66C-55AF-9644-F05D3C69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9D288-A5CE-A5DD-64D0-C53F8B713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7442AE-E2CB-4A47-81D9-145CFCB22A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07827E-59DE-49F1-C0FB-099C9386F9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7559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0E2B-C19B-6B2A-6E2E-3EF004F0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AA361-AFF7-6B48-751D-F201F838F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8B193-14DC-207E-2D25-D69B2286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CAD74-85E2-73AB-1E54-AA637E4B2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890728-5624-4A22-BB86-89182FCD10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71412-873D-A5F2-37C1-EA074FBBED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23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6CC64-1931-05DC-3CDF-C23230806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C6B32-922A-8A5E-3453-AF5E08C3B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46AD-E0F1-D8AF-41F2-20C5035E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E9738-145F-073C-B2E0-853BEB7F5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0E51BE-376C-4143-B56B-8D0E537E58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4F73E-1ADA-7E2A-C94D-CFEBCDDAFA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27871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0146306C-A99D-BF1A-3F24-21C75AADED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7D084F20-BC53-C69A-7B0E-52AADED60B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BCA670C-9EA7-498B-8C01-56CB4ECFEA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EAC0EFD0-8D87-A808-482F-2958DB0796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6403ADEB-AD7D-E0F0-4FCA-CF586FF21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43D5D4B-9C2A-4A5A-A59C-0D474AA200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7767" name="Line 7">
            <a:extLst>
              <a:ext uri="{FF2B5EF4-FFF2-40B4-BE49-F238E27FC236}">
                <a16:creationId xmlns:a16="http://schemas.microsoft.com/office/drawing/2014/main" id="{9483587C-A6BF-1FC9-89CF-B96B29DA8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68" name="Oval 8">
            <a:extLst>
              <a:ext uri="{FF2B5EF4-FFF2-40B4-BE49-F238E27FC236}">
                <a16:creationId xmlns:a16="http://schemas.microsoft.com/office/drawing/2014/main" id="{12B40A7E-E7E7-8D6A-0091-18FE3BFC5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7769" name="Oval 9">
            <a:extLst>
              <a:ext uri="{FF2B5EF4-FFF2-40B4-BE49-F238E27FC236}">
                <a16:creationId xmlns:a16="http://schemas.microsoft.com/office/drawing/2014/main" id="{63B60EDB-91DF-3DC3-0004-A5CB53F0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7770" name="Oval 10">
            <a:extLst>
              <a:ext uri="{FF2B5EF4-FFF2-40B4-BE49-F238E27FC236}">
                <a16:creationId xmlns:a16="http://schemas.microsoft.com/office/drawing/2014/main" id="{A641C2A3-8AE0-50A6-2672-BBFDFB64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4B80-CAD8-EB58-F9C8-CA063331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743C-2E3C-B4DB-7DB3-4DD24C62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215ED-74B9-C9CB-42E5-D0184482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8C0DF-02B7-4BEE-1F2F-8BE1B05C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236B2-7AEC-FC52-39EA-56A26A11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F4959-51C6-4890-A0C8-538678A6C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850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3C8D-3EAA-722A-C4BC-E7EDCDEF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B285C-7795-A5C4-B98A-43AD1BFE3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2F8BB-54D9-D095-CD9E-380D8A5B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27BC4-D08B-F7A8-7F91-5C2E0D70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4E4B-26CD-DB5B-1637-BEE1C959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CDB85-12FD-4AC8-BB14-C5FDF2958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54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5B77-A94B-6ECB-35A4-5763E94B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4E45-EEC4-A55F-0DCE-90056B548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E413D-DAD8-7030-F63F-B970231E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6FF69-A6F0-BADE-8819-05223A08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32D00-6150-8819-3092-B0321DD4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DB071-3222-1EFA-D4C6-38F3674F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56CB2-8C87-4340-B573-A4AFD1594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749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F78D-BF7B-2A64-5562-0BF4E192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5FC2D-1CFB-313C-B12E-65C6F3D7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52134-EDA9-0E12-C047-A101D36B9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0D195-AC5C-E99F-E2FE-834483FF7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459C4-2221-90A8-FDB2-355954FCF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691C1-8FF9-57B3-D0B3-5E39253C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D2701-FB38-D9DE-FCA5-1A7BE4B1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86C91-6003-6876-C77C-5DA2DFF3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3A876-AB24-4906-8F5F-4CC4CBFB5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0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934E-FB0F-DEC9-0EAC-7BA2359D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0AE06-368C-7DD1-9D8F-0BE609F5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85C6C-91CF-1AB4-0F28-217B5AAC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53D4D-F565-5A5B-1B91-0867C3BD7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6FD6E-693C-5700-C02A-1E14BF930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03908-A196-5F76-D7F0-497732F1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5F068-1402-A2BC-70DC-83691C53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51D2D-DCCC-1FBA-B662-5D9618232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A526C-D4FC-4C3B-8ABE-DEDC8AC7C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0941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C85D-3334-DB7E-7FBB-B3459A21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4CB40-8243-90AF-4C69-4A5D96AE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696C6-9560-953A-2D91-FD074F15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8ED1C-884A-8F1B-5D01-15197533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B7B5F-A177-47BF-AF97-93532689A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745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AC00A-D143-56A1-6F24-04FD5165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3A65E-1922-BEBF-660A-5155BC80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09E67-EA8C-B78B-38E2-3A5A0283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67813-0D5D-4153-B26D-018764F90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15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4646-C85E-2688-1D44-D5596033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54CF-BA9F-F84A-96F0-43654C2B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26CA7-EB06-023D-019F-145D1F8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95FB9-D7BF-224B-81E2-C7B2151C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72F05-A3EB-43EE-C2D4-8CF88747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E3EE7-766A-B800-B0EC-ACD71A42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E9A75-5BF2-4F85-87E3-A21D27A30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36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7BF8-5105-C24F-294D-234CF3C4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3B5A2-DEB6-8927-B59B-354936518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FE978-AF92-5276-47DB-94EDAF19A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973D5-5177-645E-0B77-F2E4E665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59350-C12E-CE90-2A8B-4B75A0E0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01109-CBCE-C1BB-F0FD-D407D91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7CFB-C1E1-4860-AFC6-6335AABB4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003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50E9-3AAD-380E-1B6D-1FB51E83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891AF-F58D-F4D2-8B07-9C8EF9E7D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18532-3122-34B1-72C4-3B325F73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00BC4-9399-B94B-E2CF-C20CC3E4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2F06F-D208-FE63-89C5-4FA18372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97AC8-5F8E-42AA-A4C6-FF342ADDD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162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A7B7D-7C11-A01B-143A-039F16E7E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67BAD-8DEC-C3F3-8BEC-6CF85F7B2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E4888-2C99-D014-689E-DD660A4D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BAE-73D0-6605-23E5-83105FE3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F6F49-55CF-74A7-77D9-CBA68120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69E4-0095-4CB5-A997-0ADF0A757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58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>
            <a:extLst>
              <a:ext uri="{FF2B5EF4-FFF2-40B4-BE49-F238E27FC236}">
                <a16:creationId xmlns:a16="http://schemas.microsoft.com/office/drawing/2014/main" id="{E53DBEA1-CB33-AA3F-F460-D69346C48FE5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20835" name="Freeform 3">
              <a:extLst>
                <a:ext uri="{FF2B5EF4-FFF2-40B4-BE49-F238E27FC236}">
                  <a16:creationId xmlns:a16="http://schemas.microsoft.com/office/drawing/2014/main" id="{7D452387-9F01-CABC-BABC-905C9AE332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836" name="Freeform 4">
              <a:extLst>
                <a:ext uri="{FF2B5EF4-FFF2-40B4-BE49-F238E27FC236}">
                  <a16:creationId xmlns:a16="http://schemas.microsoft.com/office/drawing/2014/main" id="{62343EA2-589D-E7D9-654C-5DF4F93A66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0837" name="Freeform 5">
            <a:extLst>
              <a:ext uri="{FF2B5EF4-FFF2-40B4-BE49-F238E27FC236}">
                <a16:creationId xmlns:a16="http://schemas.microsoft.com/office/drawing/2014/main" id="{DBAFCC1B-BF88-3BE1-66C2-61D8DB21C317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0838" name="Group 6">
            <a:extLst>
              <a:ext uri="{FF2B5EF4-FFF2-40B4-BE49-F238E27FC236}">
                <a16:creationId xmlns:a16="http://schemas.microsoft.com/office/drawing/2014/main" id="{EE310B26-981A-AB87-833C-25F2CF7312AC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20839" name="Freeform 7">
              <a:extLst>
                <a:ext uri="{FF2B5EF4-FFF2-40B4-BE49-F238E27FC236}">
                  <a16:creationId xmlns:a16="http://schemas.microsoft.com/office/drawing/2014/main" id="{AAA2998B-375A-FEBE-D54A-49C8B2F4D16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0840" name="Group 8">
              <a:extLst>
                <a:ext uri="{FF2B5EF4-FFF2-40B4-BE49-F238E27FC236}">
                  <a16:creationId xmlns:a16="http://schemas.microsoft.com/office/drawing/2014/main" id="{54FBF03C-D65C-60DF-4C23-C52CDA7D13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0841" name="Freeform 9">
                <a:extLst>
                  <a:ext uri="{FF2B5EF4-FFF2-40B4-BE49-F238E27FC236}">
                    <a16:creationId xmlns:a16="http://schemas.microsoft.com/office/drawing/2014/main" id="{4AB5C9DB-0717-5DCC-65AE-80A9526F52A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2" name="Freeform 10">
                <a:extLst>
                  <a:ext uri="{FF2B5EF4-FFF2-40B4-BE49-F238E27FC236}">
                    <a16:creationId xmlns:a16="http://schemas.microsoft.com/office/drawing/2014/main" id="{E0FB0D56-03DF-0374-FC9A-C1ECAD5004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3" name="Freeform 11">
                <a:extLst>
                  <a:ext uri="{FF2B5EF4-FFF2-40B4-BE49-F238E27FC236}">
                    <a16:creationId xmlns:a16="http://schemas.microsoft.com/office/drawing/2014/main" id="{13B674CE-84C1-6CD2-B79F-650ED3079B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4" name="Freeform 12">
                <a:extLst>
                  <a:ext uri="{FF2B5EF4-FFF2-40B4-BE49-F238E27FC236}">
                    <a16:creationId xmlns:a16="http://schemas.microsoft.com/office/drawing/2014/main" id="{0F7B14CA-689E-6A0D-B789-AC517320919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5" name="Freeform 13">
                <a:extLst>
                  <a:ext uri="{FF2B5EF4-FFF2-40B4-BE49-F238E27FC236}">
                    <a16:creationId xmlns:a16="http://schemas.microsoft.com/office/drawing/2014/main" id="{3AB45896-B783-37FB-EBF7-DB474EA6BE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0846" name="Freeform 14">
              <a:extLst>
                <a:ext uri="{FF2B5EF4-FFF2-40B4-BE49-F238E27FC236}">
                  <a16:creationId xmlns:a16="http://schemas.microsoft.com/office/drawing/2014/main" id="{2AD5B573-A417-587B-3D23-18B2D0D1FE5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0847" name="Group 15">
            <a:extLst>
              <a:ext uri="{FF2B5EF4-FFF2-40B4-BE49-F238E27FC236}">
                <a16:creationId xmlns:a16="http://schemas.microsoft.com/office/drawing/2014/main" id="{11442DA7-D0EF-D427-B9BD-2A9DC6EA9432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0848" name="Freeform 16">
              <a:extLst>
                <a:ext uri="{FF2B5EF4-FFF2-40B4-BE49-F238E27FC236}">
                  <a16:creationId xmlns:a16="http://schemas.microsoft.com/office/drawing/2014/main" id="{EE98BD5F-F571-8F58-EC33-AFEE3D8FC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849" name="Freeform 17">
              <a:extLst>
                <a:ext uri="{FF2B5EF4-FFF2-40B4-BE49-F238E27FC236}">
                  <a16:creationId xmlns:a16="http://schemas.microsoft.com/office/drawing/2014/main" id="{0A5BF5E1-7EA8-F6AF-9770-6480DAE23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850" name="Freeform 18">
              <a:extLst>
                <a:ext uri="{FF2B5EF4-FFF2-40B4-BE49-F238E27FC236}">
                  <a16:creationId xmlns:a16="http://schemas.microsoft.com/office/drawing/2014/main" id="{4A85904C-14AE-DC69-A244-8C729FD2C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851" name="Freeform 19">
              <a:extLst>
                <a:ext uri="{FF2B5EF4-FFF2-40B4-BE49-F238E27FC236}">
                  <a16:creationId xmlns:a16="http://schemas.microsoft.com/office/drawing/2014/main" id="{C9D6E4C5-E70E-2268-A893-E810AB288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852" name="Freeform 20">
              <a:extLst>
                <a:ext uri="{FF2B5EF4-FFF2-40B4-BE49-F238E27FC236}">
                  <a16:creationId xmlns:a16="http://schemas.microsoft.com/office/drawing/2014/main" id="{4399EF0A-44E9-F035-A799-2A09C0D800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853" name="Freeform 21">
              <a:extLst>
                <a:ext uri="{FF2B5EF4-FFF2-40B4-BE49-F238E27FC236}">
                  <a16:creationId xmlns:a16="http://schemas.microsoft.com/office/drawing/2014/main" id="{C753893E-8C18-15A0-0A48-BE54955C2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0854" name="Rectangle 22">
            <a:extLst>
              <a:ext uri="{FF2B5EF4-FFF2-40B4-BE49-F238E27FC236}">
                <a16:creationId xmlns:a16="http://schemas.microsoft.com/office/drawing/2014/main" id="{2170821A-3D2E-3FA0-BE47-A19910DEA36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0855" name="Rectangle 23">
            <a:extLst>
              <a:ext uri="{FF2B5EF4-FFF2-40B4-BE49-F238E27FC236}">
                <a16:creationId xmlns:a16="http://schemas.microsoft.com/office/drawing/2014/main" id="{467FD965-4E0F-9731-4E20-BC4B2CCE9B0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0856" name="Rectangle 24">
            <a:extLst>
              <a:ext uri="{FF2B5EF4-FFF2-40B4-BE49-F238E27FC236}">
                <a16:creationId xmlns:a16="http://schemas.microsoft.com/office/drawing/2014/main" id="{BD6AECC9-453C-C4A3-F2D1-8F7DDEF7718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0857" name="Rectangle 25">
            <a:extLst>
              <a:ext uri="{FF2B5EF4-FFF2-40B4-BE49-F238E27FC236}">
                <a16:creationId xmlns:a16="http://schemas.microsoft.com/office/drawing/2014/main" id="{23D3FB13-C74C-AC2C-19A8-45A5A34AD7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F10F4B-4618-4E92-AA33-D309A45ED9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0858" name="Rectangle 26">
            <a:extLst>
              <a:ext uri="{FF2B5EF4-FFF2-40B4-BE49-F238E27FC236}">
                <a16:creationId xmlns:a16="http://schemas.microsoft.com/office/drawing/2014/main" id="{8E5FAFDE-417B-E4E3-7A1D-8C8B3031A2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5D4D-1D6D-9531-B8F8-8E3CFBCE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5472-9682-65C8-A769-F44B8376E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959F-8270-1AAA-692A-EDD31C61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33B1-C1FF-0DD5-E79D-2EC8D3F0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CB652-BEC1-2739-2B83-716F8CE0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9BFA1-26C9-42BE-9033-73ABBCCD4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922783"/>
      </p:ext>
    </p:extLst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B176-5B9C-DAC5-ED29-22D979B1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56FC-16C2-CE60-637F-FFCCABF84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B5147-EA81-8EFB-BB84-CC328B50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E5ADE-9F65-D509-BCC1-B9F9A7EA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A60C3-4A11-6BAD-63CD-4993A84F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36393-0547-448B-9988-4557C32F8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44583"/>
      </p:ext>
    </p:extLst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188F-687F-381B-502E-282CB08B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FF2CC-333F-2170-D49B-620C954A7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76AEB-3103-3BAF-D5B4-9634597AC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AA2E2-9206-CEB0-F373-ADD27F05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4FD50-708D-8C10-BB7E-FA29ED58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9F594-BA5E-51EF-6166-92CAAE08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8F5C-739D-4FE6-8D98-AF82D0D85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15597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27F3-66A4-A208-29F2-B10751DC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CE471-79C2-4F6C-7E8D-F5F9C854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CBC7E-BBB8-FC91-C7ED-E94832A8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59905-4EC5-897D-EDA2-FFC197AB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E3C2-1F14-4B93-A45A-FDC993018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246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EE9D-A80C-89A6-1468-BC5CA415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FD559-C834-1C63-4CF4-B3AAE719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85A80-8E95-1A76-7414-5C5F076B1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FD137-1577-DFB6-5921-46A140D64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20DFD-EBB2-6DB3-2587-0D5E34C23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436F3-90C8-106A-7C6F-5FAAA98F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0FE31-9B6F-6903-BDDD-C46B412C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421FE-F76D-2482-D24B-4B3D3F53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984A9-DCC3-4031-8DE0-D7217282A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562161"/>
      </p:ext>
    </p:extLst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C416-1067-BBC2-A98E-65A2B4D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B9223-CBAD-B2B1-6F36-15DE06E7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BE15A-0C0A-3691-ED6A-585EBC2D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C87AE-A1D7-F95A-9659-B6A277C6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68FB0-2D8C-4526-806C-BEE6E98D68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351985"/>
      </p:ext>
    </p:extLst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29CD6-F4BF-998C-F823-7165E5F9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E34F9-9035-C5C3-31F5-26C7A23B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7D6C-C88C-508E-CB17-E8098465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8E3C7-0131-4904-BDB3-1815D90F0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752596"/>
      </p:ext>
    </p:extLst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A292-71C6-A3F4-EAB3-7A2D1C69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5069-023A-8578-C0A5-2C0D93A6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A8832-C4EB-7574-6838-031E29972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FA660-A619-EEBA-386C-87A9FCC3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84E69-0786-D715-514A-829EDEF4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85421-F762-5EEC-3097-EC4FE3A9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5331-A6B9-47B5-8240-6EB390216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84123"/>
      </p:ext>
    </p:extLst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9001-FF78-C088-8ADE-F90530E5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3D7E9-9D0E-E149-8FC5-F6818AF2E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16DD6-CCF4-3B8D-8B08-B840CFB3F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3F023-1FC0-0E86-493E-AF00B2C9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46158-8239-D29B-6CF8-FF95A379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9A748-7A9D-86BF-C24C-F9530E5D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72056-19A4-4C89-AC37-F4AFAD27B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9178"/>
      </p:ext>
    </p:extLst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993C-11E5-E38A-CA9F-D2FE8F44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3B6D1-1D1D-FD9E-F4AF-195C12934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D9539-01D3-B3E7-3BE3-61FE4CA8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6782F-9175-C936-21EC-5236778C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DE063-8A90-2FD1-0CBB-DDC4F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72228-B1B1-41A5-BDEA-DE890C209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455934"/>
      </p:ext>
    </p:extLst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C2306-DA16-5F68-2F15-2ACB3DDFD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543E5-9E20-F29D-134B-75A65D360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5F96-D443-98BF-1CC3-CE224035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669B8-513A-C211-6E59-B1299154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EDDB6-7189-6E7A-8E2E-C15A86D4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39E25-4304-4528-A022-B52BB98CE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65278"/>
      </p:ext>
    </p:extLst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>
            <a:extLst>
              <a:ext uri="{FF2B5EF4-FFF2-40B4-BE49-F238E27FC236}">
                <a16:creationId xmlns:a16="http://schemas.microsoft.com/office/drawing/2014/main" id="{357278D1-1A42-51A9-6530-5C7E7A4D32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3907" name="Rectangle 3">
              <a:extLst>
                <a:ext uri="{FF2B5EF4-FFF2-40B4-BE49-F238E27FC236}">
                  <a16:creationId xmlns:a16="http://schemas.microsoft.com/office/drawing/2014/main" id="{1C5C70E7-C6C1-E773-D2A4-AAF9977B27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908" name="Rectangle 4">
              <a:extLst>
                <a:ext uri="{FF2B5EF4-FFF2-40B4-BE49-F238E27FC236}">
                  <a16:creationId xmlns:a16="http://schemas.microsoft.com/office/drawing/2014/main" id="{0FB03C56-B16F-FB3A-9EA0-90162B31B0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23909" name="Group 5">
              <a:extLst>
                <a:ext uri="{FF2B5EF4-FFF2-40B4-BE49-F238E27FC236}">
                  <a16:creationId xmlns:a16="http://schemas.microsoft.com/office/drawing/2014/main" id="{7AFDA874-F705-C22C-DF10-4E94E7BEE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3910" name="Rectangle 6">
                <a:extLst>
                  <a:ext uri="{FF2B5EF4-FFF2-40B4-BE49-F238E27FC236}">
                    <a16:creationId xmlns:a16="http://schemas.microsoft.com/office/drawing/2014/main" id="{0F7BF135-D668-267C-2F79-623E71DD25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1" name="Rectangle 7">
                <a:extLst>
                  <a:ext uri="{FF2B5EF4-FFF2-40B4-BE49-F238E27FC236}">
                    <a16:creationId xmlns:a16="http://schemas.microsoft.com/office/drawing/2014/main" id="{7F789A58-CAE7-21B6-7D50-579E621DF3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2" name="Rectangle 8">
                <a:extLst>
                  <a:ext uri="{FF2B5EF4-FFF2-40B4-BE49-F238E27FC236}">
                    <a16:creationId xmlns:a16="http://schemas.microsoft.com/office/drawing/2014/main" id="{7E0AB8D1-3D43-E6B2-3F22-35919AD6A6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3" name="Rectangle 9">
                <a:extLst>
                  <a:ext uri="{FF2B5EF4-FFF2-40B4-BE49-F238E27FC236}">
                    <a16:creationId xmlns:a16="http://schemas.microsoft.com/office/drawing/2014/main" id="{B491355C-A092-D190-A21F-ED91BB491B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4" name="Rectangle 10">
                <a:extLst>
                  <a:ext uri="{FF2B5EF4-FFF2-40B4-BE49-F238E27FC236}">
                    <a16:creationId xmlns:a16="http://schemas.microsoft.com/office/drawing/2014/main" id="{DADFD7C9-D59F-2D9B-F642-7146AB47F1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5" name="Rectangle 11">
                <a:extLst>
                  <a:ext uri="{FF2B5EF4-FFF2-40B4-BE49-F238E27FC236}">
                    <a16:creationId xmlns:a16="http://schemas.microsoft.com/office/drawing/2014/main" id="{5BB844A1-96C5-4A5E-DCED-8BDD092EFC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6" name="Rectangle 12">
                <a:extLst>
                  <a:ext uri="{FF2B5EF4-FFF2-40B4-BE49-F238E27FC236}">
                    <a16:creationId xmlns:a16="http://schemas.microsoft.com/office/drawing/2014/main" id="{5313B7CE-29A3-965D-0D0B-9F999E20BF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7" name="Rectangle 13">
                <a:extLst>
                  <a:ext uri="{FF2B5EF4-FFF2-40B4-BE49-F238E27FC236}">
                    <a16:creationId xmlns:a16="http://schemas.microsoft.com/office/drawing/2014/main" id="{7BC9267C-1A55-DA16-E7F5-2982A446C9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8" name="Rectangle 14">
                <a:extLst>
                  <a:ext uri="{FF2B5EF4-FFF2-40B4-BE49-F238E27FC236}">
                    <a16:creationId xmlns:a16="http://schemas.microsoft.com/office/drawing/2014/main" id="{B14A435E-9CB4-7900-EC5F-C43778F843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19" name="Rectangle 15">
                <a:extLst>
                  <a:ext uri="{FF2B5EF4-FFF2-40B4-BE49-F238E27FC236}">
                    <a16:creationId xmlns:a16="http://schemas.microsoft.com/office/drawing/2014/main" id="{3A2CE86C-A554-5E80-673E-5DFC665F9D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3920" name="Rectangle 16">
            <a:extLst>
              <a:ext uri="{FF2B5EF4-FFF2-40B4-BE49-F238E27FC236}">
                <a16:creationId xmlns:a16="http://schemas.microsoft.com/office/drawing/2014/main" id="{D52CCA75-3DCA-B713-AE23-0541F1AEB4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3921" name="Rectangle 17">
            <a:extLst>
              <a:ext uri="{FF2B5EF4-FFF2-40B4-BE49-F238E27FC236}">
                <a16:creationId xmlns:a16="http://schemas.microsoft.com/office/drawing/2014/main" id="{9AAE4A80-E6FD-C246-7093-650C2016C9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3922" name="Rectangle 18">
            <a:extLst>
              <a:ext uri="{FF2B5EF4-FFF2-40B4-BE49-F238E27FC236}">
                <a16:creationId xmlns:a16="http://schemas.microsoft.com/office/drawing/2014/main" id="{7F245D16-D90D-5141-685D-1E814BCEAC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C7AF41-EE80-435A-BC34-4A97D30A15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3923" name="Rectangle 19">
            <a:extLst>
              <a:ext uri="{FF2B5EF4-FFF2-40B4-BE49-F238E27FC236}">
                <a16:creationId xmlns:a16="http://schemas.microsoft.com/office/drawing/2014/main" id="{497F75F5-3F80-2329-8C40-663076958E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924" name="Rectangle 20">
            <a:extLst>
              <a:ext uri="{FF2B5EF4-FFF2-40B4-BE49-F238E27FC236}">
                <a16:creationId xmlns:a16="http://schemas.microsoft.com/office/drawing/2014/main" id="{B7323CB1-BDED-F810-44A4-26547881D6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15A2-0E4F-55BB-87BD-0F7C4702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CD61-9374-D330-B56D-E3670F82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D3893-FF12-B623-5890-826FFA0D5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F4ECD-65CE-7485-E382-3ABB45F71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795153-2F5F-4545-AC49-4B9D85A455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D0FD18-0E33-34FE-3982-7A31A070D8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152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2805-2FBA-F52D-CC2C-D93BBC38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58F54-DF6A-AC72-B6EB-20ED6FA9C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74821-DFED-0B99-69E2-3A8FFF92F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8076D-B6F3-F2F2-F2E1-4A9D0F3814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C04835-24E2-46DC-8133-26C6039BC2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5188E6-6669-2D67-8AE3-343DA398C9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34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8543B-6D4A-4DE4-F623-6CBE8BC3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6DDCE-808F-3F0E-69AB-85BC8920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88074-7144-C75A-BEF8-28885442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F751D-3538-465D-B8BD-4D652600C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2760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1A0E-B4DC-D079-6BD1-C88FF31B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3453-5869-3269-635F-0DB2DFE7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78700-7D6A-1FEF-A44D-B6809E6C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4E5B9-8541-EF98-CC26-CD2BDB11B3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448A-C9FD-E7C2-6383-5CBE3DE7A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0C8125-2DBD-4739-9FE0-4AD1EE3644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7A9F3-E94E-5145-115F-E896174E9B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05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CABC-D647-4408-8AE8-03D73B9F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8956C-52A1-7AD2-0F5D-0434415BC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9EFA3-5EB6-17C2-F5C0-76EACA241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3B4CF-C6DE-F9EE-ECC6-2C86A35F8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B3B76-42BE-E3D9-90BD-142EE81C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6D52D2-D585-0310-42BC-9DD12DEC82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01C9D1-0BCD-73CA-0C0C-E15BEBAF4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41FA6B-CA24-4AF2-BD8E-D43093E8B9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0802F59-C98A-DC58-D1E4-5600FAD835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386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8AFF-55A2-4720-9569-5705A8C3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C88FB-24BA-1EF8-C034-DE029E900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B96EA-92EF-2A60-AF07-FF179FEE1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78D845-3562-4A48-B0E4-AD4988CFE4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C0D5C-AF2B-C863-92DE-13CD84BBD8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7067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2FEBA2-7E6A-0CA7-BFE1-D0EFBAF7F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9F6EA-3FCB-98A3-E99B-8390A6C58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8BDDEB-FE32-4D4A-BD17-3ADB911188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D2562-1FEC-651D-B3F2-6BD67D7120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203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8B4-53FD-26EF-11EF-338D7EDA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D3DD0-691C-0839-80A7-3155EA8D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B91BB-3475-90AB-1F91-3E79A8FC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2FC1D-8C2C-C61B-4B91-448720ED1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F22C-3808-2108-37B6-91C811234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13687-7157-4439-B0B6-97D456980F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8C641-AE0F-6C70-2DBE-9C863AB2FC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142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2CE5-9D63-4FF5-9673-D74EF1C0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28634-36F0-745F-8719-0F3B10A9D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44CC5-2021-AF19-3917-A7DC38797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454B-FDC5-5494-03EA-A48E39FFD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C426E-0130-F470-EDF6-5870401B29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8D3E60-E768-46BE-A86A-BA154EA902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87AA5-681A-53F7-6F4D-7C644EF008F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1433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036A-EA4F-B7AA-2A98-76D19648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FE0DA-11B3-E927-9582-B93D9403E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F763A-6A04-E199-E72D-07D3039511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8EEE7-206F-E4FF-F9AD-3C697E14A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A9F231-F857-4E8A-9F60-5BD3A6040B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C419C0-CE9A-3EFC-757D-6E6D84F573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337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A3C88-BAC0-1846-2049-D24F2026A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6498A-52BC-2C5C-2B6C-9777BB9B0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AE7C7-67AB-016C-3BC4-8691AE4F70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43BF5-FC34-704F-B600-9065AAFE0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FCD160-C560-43C4-A0EB-6B5FB642D2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15A9BC-916E-CD46-8F79-5DB3D20E03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4445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>
            <a:extLst>
              <a:ext uri="{FF2B5EF4-FFF2-40B4-BE49-F238E27FC236}">
                <a16:creationId xmlns:a16="http://schemas.microsoft.com/office/drawing/2014/main" id="{05A731C7-1FC8-2EFA-A20C-97A478568FC6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32099" name="Oval 3">
              <a:extLst>
                <a:ext uri="{FF2B5EF4-FFF2-40B4-BE49-F238E27FC236}">
                  <a16:creationId xmlns:a16="http://schemas.microsoft.com/office/drawing/2014/main" id="{8E0DD1A5-50A3-308C-89B2-44DF31422AF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2100" name="Oval 4">
              <a:extLst>
                <a:ext uri="{FF2B5EF4-FFF2-40B4-BE49-F238E27FC236}">
                  <a16:creationId xmlns:a16="http://schemas.microsoft.com/office/drawing/2014/main" id="{0FD0AFCE-C4C5-D1A9-92CD-8A9844F6A42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2101" name="Oval 5">
              <a:extLst>
                <a:ext uri="{FF2B5EF4-FFF2-40B4-BE49-F238E27FC236}">
                  <a16:creationId xmlns:a16="http://schemas.microsoft.com/office/drawing/2014/main" id="{1524FFE5-1551-9E87-2103-435FBCAF6D7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2102" name="Oval 6">
              <a:extLst>
                <a:ext uri="{FF2B5EF4-FFF2-40B4-BE49-F238E27FC236}">
                  <a16:creationId xmlns:a16="http://schemas.microsoft.com/office/drawing/2014/main" id="{C3CF66F0-0628-19A7-1F6E-9AC664B8EE2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2103" name="Oval 7">
              <a:extLst>
                <a:ext uri="{FF2B5EF4-FFF2-40B4-BE49-F238E27FC236}">
                  <a16:creationId xmlns:a16="http://schemas.microsoft.com/office/drawing/2014/main" id="{4397A951-5689-E54C-70E7-BDC246C748E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2104" name="Oval 8">
              <a:extLst>
                <a:ext uri="{FF2B5EF4-FFF2-40B4-BE49-F238E27FC236}">
                  <a16:creationId xmlns:a16="http://schemas.microsoft.com/office/drawing/2014/main" id="{F87F292D-12F5-B192-FF93-620FBEB1F92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2105" name="Rectangle 9">
            <a:extLst>
              <a:ext uri="{FF2B5EF4-FFF2-40B4-BE49-F238E27FC236}">
                <a16:creationId xmlns:a16="http://schemas.microsoft.com/office/drawing/2014/main" id="{AB53D27A-966D-5575-C1BF-8C2A580FA6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2106" name="Rectangle 10">
            <a:extLst>
              <a:ext uri="{FF2B5EF4-FFF2-40B4-BE49-F238E27FC236}">
                <a16:creationId xmlns:a16="http://schemas.microsoft.com/office/drawing/2014/main" id="{04C83C26-C6FD-7FEB-9D26-59B51FB40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2107" name="Rectangle 11">
            <a:extLst>
              <a:ext uri="{FF2B5EF4-FFF2-40B4-BE49-F238E27FC236}">
                <a16:creationId xmlns:a16="http://schemas.microsoft.com/office/drawing/2014/main" id="{6CE376F7-D2B6-8446-0C6D-16B11CD12A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AD2F59-FEFB-4440-A153-050AA996CF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2108" name="Rectangle 12">
            <a:extLst>
              <a:ext uri="{FF2B5EF4-FFF2-40B4-BE49-F238E27FC236}">
                <a16:creationId xmlns:a16="http://schemas.microsoft.com/office/drawing/2014/main" id="{D08A32A3-2977-FC5B-7BDB-BD1FD40896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2109" name="Rectangle 13">
            <a:extLst>
              <a:ext uri="{FF2B5EF4-FFF2-40B4-BE49-F238E27FC236}">
                <a16:creationId xmlns:a16="http://schemas.microsoft.com/office/drawing/2014/main" id="{F97BCCA0-1C3F-DDC9-71F8-1E0F8AB56F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EEEE-9C3D-2317-F4EC-E2CBD437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1D87-A4BE-752E-8F30-BD9B49D7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682A-6E56-673E-B4D7-D89D7491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8AD18-A473-6F9A-23F5-D654DBE4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E4D4-6E78-96E8-1099-BDC397CB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99C8-A3ED-4FE2-9412-83B5B445D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2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2A11-6268-154D-2C3D-3056CDD7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BBA5-6E0A-C562-F8FB-9DD1D6E4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7ABE9-8E4A-16D6-9462-64423FE18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D3C63-1F9C-2631-EBAF-512C96FF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4AA34-EC7C-86AC-B40A-5F6EF676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E8496-D3A2-7172-E803-4ADFFF28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E722-410E-4DD6-BC83-28C7287A8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2759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32A3-8DF3-8886-C39B-CB736AF7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1A4B-88DF-0424-D835-7235D0D89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0F174-E5A0-90C4-E947-9C4E7908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4D1DC-FD4A-2FEB-3142-99413A43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7AFC-9821-7AD0-4912-29D4883D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A4414-BBF2-4175-A39A-863630D96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86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2AE2-BE46-8897-D915-A5C7373D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AC30-10A1-1937-1C2F-5D4A77D21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54AD3-0AD0-C2AE-AB13-A3A00034A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CD1BB-1E94-1E1E-F9B9-8AEB2875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A5906-1C63-293F-1FAF-AAB38529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CB76B-3B81-6D09-7B1B-320782D8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CB5BB-CDCE-43CE-B18B-273CCF8B2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7464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F195-CE52-FBA4-10E7-68FFFE3E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A0556-C655-D678-DA13-640C60135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26A5B-EE8D-4A49-3311-77A1047A2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8E8CB-5248-59ED-64F7-E4D8961AC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329CA-3862-4718-5356-CBAE7C341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DA2AB-7606-F280-F02F-95D72BFC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22BEE-6F5D-F5B0-3FC2-AED2FE42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B818E-55A5-2E13-C480-3DCCFA6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E9EA-3214-4699-A098-A538B770A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648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3A10-3777-1E14-0FEB-B8F9E5F5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F61E6-EB2D-359F-0422-E3F27B21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09418-0D4C-ABC6-9CCE-18326052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5EC4F-6078-F30A-920A-939A1190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6CE7F-A0FA-44C7-BBFC-155026E57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08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9577F-DA2E-FA4B-1956-15D0F1F7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CD01E-AC67-D77E-8CE4-0F24306A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4B30-2144-207C-1734-416C8012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A53D-8B53-441B-AE48-079FEB8D5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5343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CED5-70D3-5CC4-75C2-00BA8D82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F6BF-33C0-A6EC-AEE2-92E66A6E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DD3D0-45A6-BB5F-468D-7A546BC2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EC8EC-A9C9-5185-52F7-9ECEE587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DB139-2DF7-2C5B-7E4F-4B6F9F68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EA4A4-9D54-199A-B0DD-26B8629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23AE8-1B6C-4DC8-9C3B-0AD5765FF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861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CEF9-99A5-45AD-E8A9-83641B2B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67D89-CD63-AFC5-99B3-8A1CD569A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6E12A-AF2B-E858-1910-EB5698F97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9A442-759A-8A36-4EAD-02FB7A9F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CF1B0-E96F-7E41-91F6-F85BAC1D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51726-9CEB-B2B8-0477-477A1F94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6EAA2-89D4-4BC3-856D-3986C6A42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84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ABA7-797C-75C6-571D-DF5976EF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1499B-9621-FCB6-B012-EAEBF4036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C2E7E-A451-ADD7-F9F5-C6E974C1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91F9C-D1F8-A187-57EA-235EB88B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1276-D2E3-B849-3E01-D8D45F09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3B1C-C812-4A17-BB7D-315EC95A9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42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6F1D8-8C51-6273-5CFE-083E829D5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D62CA-794E-C77B-A777-BB6ABB78E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0C81-3AF0-B66A-556F-44C8DA54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2BDC2-F027-2DC8-EC6E-520B5629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89469-4A8B-FD3A-A199-0D72E787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331A1-05F4-40A9-977F-6AC3F9E9B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3227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>
            <a:extLst>
              <a:ext uri="{FF2B5EF4-FFF2-40B4-BE49-F238E27FC236}">
                <a16:creationId xmlns:a16="http://schemas.microsoft.com/office/drawing/2014/main" id="{E0128CB9-ED8D-594B-8C11-580793990B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39267" name="Rectangle 3">
              <a:extLst>
                <a:ext uri="{FF2B5EF4-FFF2-40B4-BE49-F238E27FC236}">
                  <a16:creationId xmlns:a16="http://schemas.microsoft.com/office/drawing/2014/main" id="{7561EAB2-0BEF-EE78-48EC-61C2686B2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39268" name="Group 4">
              <a:extLst>
                <a:ext uri="{FF2B5EF4-FFF2-40B4-BE49-F238E27FC236}">
                  <a16:creationId xmlns:a16="http://schemas.microsoft.com/office/drawing/2014/main" id="{7CF55446-DCB3-E916-7987-65B6289E454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39269" name="Rectangle 5">
                <a:extLst>
                  <a:ext uri="{FF2B5EF4-FFF2-40B4-BE49-F238E27FC236}">
                    <a16:creationId xmlns:a16="http://schemas.microsoft.com/office/drawing/2014/main" id="{C7BE1966-3683-9F7F-3861-E12BEC440CB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270" name="Rectangle 6">
                <a:extLst>
                  <a:ext uri="{FF2B5EF4-FFF2-40B4-BE49-F238E27FC236}">
                    <a16:creationId xmlns:a16="http://schemas.microsoft.com/office/drawing/2014/main" id="{F40B2F61-4181-D6E4-2833-3636740B68AE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271" name="Line 7">
                <a:extLst>
                  <a:ext uri="{FF2B5EF4-FFF2-40B4-BE49-F238E27FC236}">
                    <a16:creationId xmlns:a16="http://schemas.microsoft.com/office/drawing/2014/main" id="{0A022D2F-4198-5A9B-18CF-E7C55C9D4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9272" name="Group 8">
              <a:extLst>
                <a:ext uri="{FF2B5EF4-FFF2-40B4-BE49-F238E27FC236}">
                  <a16:creationId xmlns:a16="http://schemas.microsoft.com/office/drawing/2014/main" id="{CE8CE3F2-7EB8-90BC-F752-058808A9DC0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39273" name="Rectangle 9">
                <a:extLst>
                  <a:ext uri="{FF2B5EF4-FFF2-40B4-BE49-F238E27FC236}">
                    <a16:creationId xmlns:a16="http://schemas.microsoft.com/office/drawing/2014/main" id="{6A0530FF-B81A-5B42-BECB-5739F15AA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274" name="Line 10">
                <a:extLst>
                  <a:ext uri="{FF2B5EF4-FFF2-40B4-BE49-F238E27FC236}">
                    <a16:creationId xmlns:a16="http://schemas.microsoft.com/office/drawing/2014/main" id="{0D2619CF-CFF9-577F-5CC0-314E0774E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39275" name="Rectangle 11">
            <a:extLst>
              <a:ext uri="{FF2B5EF4-FFF2-40B4-BE49-F238E27FC236}">
                <a16:creationId xmlns:a16="http://schemas.microsoft.com/office/drawing/2014/main" id="{0749BFE3-19DB-FF3F-01B1-85F26D03D8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28763F34-1416-3B6D-51D3-DCAFDC0D18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9277" name="Rectangle 13">
            <a:extLst>
              <a:ext uri="{FF2B5EF4-FFF2-40B4-BE49-F238E27FC236}">
                <a16:creationId xmlns:a16="http://schemas.microsoft.com/office/drawing/2014/main" id="{BC52AB26-D955-786E-3912-D097A06E61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9278" name="Rectangle 14">
            <a:extLst>
              <a:ext uri="{FF2B5EF4-FFF2-40B4-BE49-F238E27FC236}">
                <a16:creationId xmlns:a16="http://schemas.microsoft.com/office/drawing/2014/main" id="{6DE5C917-78FD-15E1-B8D1-3DF7014FAA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9279" name="Rectangle 15">
            <a:extLst>
              <a:ext uri="{FF2B5EF4-FFF2-40B4-BE49-F238E27FC236}">
                <a16:creationId xmlns:a16="http://schemas.microsoft.com/office/drawing/2014/main" id="{660F4637-2DE6-4887-2AA8-145812803D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3FDB7F-0A68-459B-9B96-4ABFF4E202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6D24-4695-F003-457A-073330AF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1A7EC-380E-22A9-627C-D2589FAEE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A901D-FA3B-1380-A05B-24809DB72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95797-D183-6626-935A-1874579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EDEF4-1D65-3BA1-E5A7-FDDF94AB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FF16A-1F89-313A-C270-9DDE404A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CDE60-55A7-4BDC-A464-A921C6A11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020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399A-CC55-C32D-3B69-AE5F0E76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5C626-F739-6C89-087A-206E5AFED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70F9-ADE6-5CD0-D152-DD1FCE75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8C11-2442-89E1-8585-52625457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7CBFC-DF04-8375-4B72-A8D60213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FD05-A931-44C3-A148-91DFE8AA3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087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6EC6-025E-CB0B-12FA-B9644E43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4C377-4B94-1B5C-A9B6-3688F8B78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9CA75-8B06-40FD-53F6-6C903F5E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D3980-317F-0BBC-DDBF-DFF3E77C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620C-100E-519C-B8FC-792085F6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DD50A-7ECC-49A4-9DB9-D8E4BD883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5708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E013-3357-4E74-3EF3-0A5DA11D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E5C9-6558-938F-BBB1-8862387CF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6E15A-5762-3903-FFF4-D935C9681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7C6B8-FBE6-7C00-7D0D-300467E2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D212A-2321-AD94-9D6D-9B2933E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326BF-206B-A014-0CD0-D1C8920C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BCB4E-D3B7-4171-BDC3-7C1DA62AA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8653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1763-2B35-3707-370B-F5091ACD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14E57-7D60-BE51-011D-147A6E8E4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8A969-99E1-8379-8903-2C87ED1D3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4546C-6477-8BBF-AE69-DD606A457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82451-8B23-B1DB-A12A-DB3E2AC65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22BF3-598C-40CE-C9B0-90585278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5F000-03C0-52E4-DAD4-AE60E8F7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093A3-92CB-B41F-132B-EC126A63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EF865-DCD3-4FF1-B0C4-9DE30AAAA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720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C705-9BA8-7983-8EB0-D546B283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71BBD-CBD1-49BB-27C7-56EF6BD1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3ABAD-3CFD-47FB-A1BC-D6E8881D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2775C-A8AD-65F5-DE2E-3BDD1C73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05F76-6242-4369-9AD4-2A6F98A09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499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DBABD-6470-28AB-D216-73182E82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155D1-7D8E-602B-40D3-BC860FCC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B5BC-3094-CE0A-9B99-B1F65F2D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1FCBC-8C1B-4895-B491-437FF235E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86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13D3-8573-61BC-1686-8A8865AB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3CEE-C3D9-845E-3110-756BE238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93CA3-6A66-84EE-46B7-3FB559C78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86B0B-8FEE-AF0A-0E9C-B3C8740B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01868-1E21-D4AC-B27C-A78BDE00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124C-DDBE-EB86-E740-8DD9F732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A3F61-00F0-4D71-884C-6313789B2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59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005A-A554-492B-120C-0CD4459E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9A1C1-EF91-44F3-6C31-322C366C6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860A9-8F0E-0777-411F-CF3030275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EDCAF-E910-370A-F718-F856A470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AC32C-D1D8-7A08-9F45-B9AC76CD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93A94-3297-89D3-0A32-18109A72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60525-A4BC-4FA9-8E50-DF95FF49D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3448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626D-852C-CCF4-8F28-EBAF2248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C2ABF-F5B0-1E99-0759-AEF824FE8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AC966-0D1D-F4F8-9CDB-E6BB519E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F76A3-6494-A134-348D-01FA2397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0ACD-BB90-1ACD-BC8F-F3C2C540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B07AC-45C4-454E-800A-675FF483D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4467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5A3DF-1364-6B6B-1A27-D55F4F6EA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1B42D-28F3-A2D0-F422-6ABF4A37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8581-7111-4D50-E803-7903F43A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8078-3DA6-32FA-8CE0-19EB2585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1DB30-2B0F-D244-89D5-8A3E10C9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02494-CC02-4C85-93C1-E318E3CE7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61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>
            <a:extLst>
              <a:ext uri="{FF2B5EF4-FFF2-40B4-BE49-F238E27FC236}">
                <a16:creationId xmlns:a16="http://schemas.microsoft.com/office/drawing/2014/main" id="{B90BA4C0-C2B2-10CD-0D67-C8D67748257F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66563" name="AutoShape 3">
              <a:extLst>
                <a:ext uri="{FF2B5EF4-FFF2-40B4-BE49-F238E27FC236}">
                  <a16:creationId xmlns:a16="http://schemas.microsoft.com/office/drawing/2014/main" id="{EB0BCD31-159B-01ED-09A7-ED48B254D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564" name="AutoShape 4">
              <a:extLst>
                <a:ext uri="{FF2B5EF4-FFF2-40B4-BE49-F238E27FC236}">
                  <a16:creationId xmlns:a16="http://schemas.microsoft.com/office/drawing/2014/main" id="{20A8D356-D40A-A9B8-40CA-E30D8932B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66565" name="Line 5">
              <a:extLst>
                <a:ext uri="{FF2B5EF4-FFF2-40B4-BE49-F238E27FC236}">
                  <a16:creationId xmlns:a16="http://schemas.microsoft.com/office/drawing/2014/main" id="{5823FE34-4E74-6CAD-E0AC-076B5CC25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6566" name="Rectangle 6">
            <a:extLst>
              <a:ext uri="{FF2B5EF4-FFF2-40B4-BE49-F238E27FC236}">
                <a16:creationId xmlns:a16="http://schemas.microsoft.com/office/drawing/2014/main" id="{9298EA2C-D650-15CE-A84E-DFC075AF6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AB4AB376-195A-F01F-9AD2-BFD337C91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2E84DF67-5058-4F40-CCD6-E395AEF211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6569" name="Rectangle 9">
            <a:extLst>
              <a:ext uri="{FF2B5EF4-FFF2-40B4-BE49-F238E27FC236}">
                <a16:creationId xmlns:a16="http://schemas.microsoft.com/office/drawing/2014/main" id="{1BAADCCA-3E25-230C-C51E-1433AD5D82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6570" name="Rectangle 10">
            <a:extLst>
              <a:ext uri="{FF2B5EF4-FFF2-40B4-BE49-F238E27FC236}">
                <a16:creationId xmlns:a16="http://schemas.microsoft.com/office/drawing/2014/main" id="{E745BFF7-1B93-BF5A-41C6-5A43C8B182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8AA9C0D-E98A-4A3E-BE9A-0DBAD3A02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>
            <a:extLst>
              <a:ext uri="{FF2B5EF4-FFF2-40B4-BE49-F238E27FC236}">
                <a16:creationId xmlns:a16="http://schemas.microsoft.com/office/drawing/2014/main" id="{7542F840-C91A-16B7-7147-6AD54FB65F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7459" name="Freeform 3">
              <a:extLst>
                <a:ext uri="{FF2B5EF4-FFF2-40B4-BE49-F238E27FC236}">
                  <a16:creationId xmlns:a16="http://schemas.microsoft.com/office/drawing/2014/main" id="{5B39A5E2-D483-7421-9189-9650486663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0" name="Freeform 4">
              <a:extLst>
                <a:ext uri="{FF2B5EF4-FFF2-40B4-BE49-F238E27FC236}">
                  <a16:creationId xmlns:a16="http://schemas.microsoft.com/office/drawing/2014/main" id="{AC8FCC5E-CCA0-EC57-34F7-CCD9F7578E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1" name="Freeform 5">
              <a:extLst>
                <a:ext uri="{FF2B5EF4-FFF2-40B4-BE49-F238E27FC236}">
                  <a16:creationId xmlns:a16="http://schemas.microsoft.com/office/drawing/2014/main" id="{74672CE5-2BED-F38D-DAE6-DDD068CB74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2" name="Freeform 6">
              <a:extLst>
                <a:ext uri="{FF2B5EF4-FFF2-40B4-BE49-F238E27FC236}">
                  <a16:creationId xmlns:a16="http://schemas.microsoft.com/office/drawing/2014/main" id="{C2442D02-41CC-900E-9A83-D23188B262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3" name="Freeform 7">
              <a:extLst>
                <a:ext uri="{FF2B5EF4-FFF2-40B4-BE49-F238E27FC236}">
                  <a16:creationId xmlns:a16="http://schemas.microsoft.com/office/drawing/2014/main" id="{1D7D2C9F-751B-F1BD-C240-416B38C04A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4" name="Freeform 8">
              <a:extLst>
                <a:ext uri="{FF2B5EF4-FFF2-40B4-BE49-F238E27FC236}">
                  <a16:creationId xmlns:a16="http://schemas.microsoft.com/office/drawing/2014/main" id="{0C93FF3B-EDA1-0E5A-1BD9-45C2DD3AFE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5" name="Freeform 9">
              <a:extLst>
                <a:ext uri="{FF2B5EF4-FFF2-40B4-BE49-F238E27FC236}">
                  <a16:creationId xmlns:a16="http://schemas.microsoft.com/office/drawing/2014/main" id="{7889B160-5F60-39C8-1A99-64A72696E3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6" name="Freeform 10">
              <a:extLst>
                <a:ext uri="{FF2B5EF4-FFF2-40B4-BE49-F238E27FC236}">
                  <a16:creationId xmlns:a16="http://schemas.microsoft.com/office/drawing/2014/main" id="{5CC2AE7A-58D1-1748-2D24-D10970FAB6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7" name="Freeform 11">
              <a:extLst>
                <a:ext uri="{FF2B5EF4-FFF2-40B4-BE49-F238E27FC236}">
                  <a16:creationId xmlns:a16="http://schemas.microsoft.com/office/drawing/2014/main" id="{08701019-3C0F-11C2-0498-E863F1734C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8" name="Rectangle 12">
              <a:extLst>
                <a:ext uri="{FF2B5EF4-FFF2-40B4-BE49-F238E27FC236}">
                  <a16:creationId xmlns:a16="http://schemas.microsoft.com/office/drawing/2014/main" id="{5E0C9F85-2586-D724-D3C7-DED5EC5C21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69" name="Rectangle 13">
              <a:extLst>
                <a:ext uri="{FF2B5EF4-FFF2-40B4-BE49-F238E27FC236}">
                  <a16:creationId xmlns:a16="http://schemas.microsoft.com/office/drawing/2014/main" id="{F4732634-DC1C-7832-A2DD-F8BD633EFD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70" name="Freeform 14">
              <a:extLst>
                <a:ext uri="{FF2B5EF4-FFF2-40B4-BE49-F238E27FC236}">
                  <a16:creationId xmlns:a16="http://schemas.microsoft.com/office/drawing/2014/main" id="{8258A44D-F7DD-D39D-6B7A-AA8EC5D5D6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71" name="Freeform 15">
              <a:extLst>
                <a:ext uri="{FF2B5EF4-FFF2-40B4-BE49-F238E27FC236}">
                  <a16:creationId xmlns:a16="http://schemas.microsoft.com/office/drawing/2014/main" id="{BE805B8E-5445-B78E-0AC9-1BC9CC14F7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72" name="Freeform 16">
              <a:extLst>
                <a:ext uri="{FF2B5EF4-FFF2-40B4-BE49-F238E27FC236}">
                  <a16:creationId xmlns:a16="http://schemas.microsoft.com/office/drawing/2014/main" id="{CD49FEFF-0632-F39A-DF84-92DE1A16BF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73" name="Freeform 17">
              <a:extLst>
                <a:ext uri="{FF2B5EF4-FFF2-40B4-BE49-F238E27FC236}">
                  <a16:creationId xmlns:a16="http://schemas.microsoft.com/office/drawing/2014/main" id="{FA9C08B7-3627-C8C4-078E-8C4DA7D8D6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74" name="Freeform 18">
              <a:extLst>
                <a:ext uri="{FF2B5EF4-FFF2-40B4-BE49-F238E27FC236}">
                  <a16:creationId xmlns:a16="http://schemas.microsoft.com/office/drawing/2014/main" id="{4F2686C0-10F9-54CC-9A41-CA2C11D639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75" name="Freeform 19">
              <a:extLst>
                <a:ext uri="{FF2B5EF4-FFF2-40B4-BE49-F238E27FC236}">
                  <a16:creationId xmlns:a16="http://schemas.microsoft.com/office/drawing/2014/main" id="{EF9A1E59-DC72-CE00-486B-948F0DDCFC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476" name="Freeform 20">
              <a:extLst>
                <a:ext uri="{FF2B5EF4-FFF2-40B4-BE49-F238E27FC236}">
                  <a16:creationId xmlns:a16="http://schemas.microsoft.com/office/drawing/2014/main" id="{5E9FF7C2-7998-D630-482A-F3836370F4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7477" name="Rectangle 21">
            <a:extLst>
              <a:ext uri="{FF2B5EF4-FFF2-40B4-BE49-F238E27FC236}">
                <a16:creationId xmlns:a16="http://schemas.microsoft.com/office/drawing/2014/main" id="{3CD8AF00-1822-B08D-118D-381BD3766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7478" name="Rectangle 22">
            <a:extLst>
              <a:ext uri="{FF2B5EF4-FFF2-40B4-BE49-F238E27FC236}">
                <a16:creationId xmlns:a16="http://schemas.microsoft.com/office/drawing/2014/main" id="{579150AF-719F-8D4E-96FD-92512A8B8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7479" name="Rectangle 23">
            <a:extLst>
              <a:ext uri="{FF2B5EF4-FFF2-40B4-BE49-F238E27FC236}">
                <a16:creationId xmlns:a16="http://schemas.microsoft.com/office/drawing/2014/main" id="{609870DF-F6AE-7781-8D1F-EFE4F94910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47480" name="Rectangle 24">
            <a:extLst>
              <a:ext uri="{FF2B5EF4-FFF2-40B4-BE49-F238E27FC236}">
                <a16:creationId xmlns:a16="http://schemas.microsoft.com/office/drawing/2014/main" id="{73E2AC5B-20A4-4FA3-2D3C-E7783B97AC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47481" name="Rectangle 25">
            <a:extLst>
              <a:ext uri="{FF2B5EF4-FFF2-40B4-BE49-F238E27FC236}">
                <a16:creationId xmlns:a16="http://schemas.microsoft.com/office/drawing/2014/main" id="{F68AB961-71B5-2AE9-8C57-79125188C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9BC5BB6-6F21-4D52-AF3B-2C40597FE6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>
            <a:extLst>
              <a:ext uri="{FF2B5EF4-FFF2-40B4-BE49-F238E27FC236}">
                <a16:creationId xmlns:a16="http://schemas.microsoft.com/office/drawing/2014/main" id="{5645F3FF-9CBA-8A74-4067-53544F2031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56675" name="Group 3">
              <a:extLst>
                <a:ext uri="{FF2B5EF4-FFF2-40B4-BE49-F238E27FC236}">
                  <a16:creationId xmlns:a16="http://schemas.microsoft.com/office/drawing/2014/main" id="{D7643E85-F6A4-5963-13B3-3DCF92BD1E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56676" name="Rectangle 4">
                <a:extLst>
                  <a:ext uri="{FF2B5EF4-FFF2-40B4-BE49-F238E27FC236}">
                    <a16:creationId xmlns:a16="http://schemas.microsoft.com/office/drawing/2014/main" id="{4F12365B-54C2-FDDD-B8E3-5C3FFC5C46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6677" name="Freeform 5">
                <a:extLst>
                  <a:ext uri="{FF2B5EF4-FFF2-40B4-BE49-F238E27FC236}">
                    <a16:creationId xmlns:a16="http://schemas.microsoft.com/office/drawing/2014/main" id="{E27AEF74-2FC0-115F-B9F5-10A304B4F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56678" name="Group 6">
              <a:extLst>
                <a:ext uri="{FF2B5EF4-FFF2-40B4-BE49-F238E27FC236}">
                  <a16:creationId xmlns:a16="http://schemas.microsoft.com/office/drawing/2014/main" id="{66DBDCB4-969D-4450-DC69-64BDD5644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56679" name="AutoShape 7">
                <a:extLst>
                  <a:ext uri="{FF2B5EF4-FFF2-40B4-BE49-F238E27FC236}">
                    <a16:creationId xmlns:a16="http://schemas.microsoft.com/office/drawing/2014/main" id="{C5B4381A-55FF-D3E2-4344-1968E3492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6680" name="AutoShape 8">
                <a:extLst>
                  <a:ext uri="{FF2B5EF4-FFF2-40B4-BE49-F238E27FC236}">
                    <a16:creationId xmlns:a16="http://schemas.microsoft.com/office/drawing/2014/main" id="{46427871-0882-4EFE-E81E-32E6F4D17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56681" name="AutoShape 9">
            <a:extLst>
              <a:ext uri="{FF2B5EF4-FFF2-40B4-BE49-F238E27FC236}">
                <a16:creationId xmlns:a16="http://schemas.microsoft.com/office/drawing/2014/main" id="{B4B661EA-467A-4EF9-ECFB-2D3263E49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6682" name="Rectangle 10">
            <a:extLst>
              <a:ext uri="{FF2B5EF4-FFF2-40B4-BE49-F238E27FC236}">
                <a16:creationId xmlns:a16="http://schemas.microsoft.com/office/drawing/2014/main" id="{81A2C84E-45F3-F01B-6DB9-6ABDD14A8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6683" name="Rectangle 11">
            <a:extLst>
              <a:ext uri="{FF2B5EF4-FFF2-40B4-BE49-F238E27FC236}">
                <a16:creationId xmlns:a16="http://schemas.microsoft.com/office/drawing/2014/main" id="{E7D05BDE-8A3B-C7BB-09DD-E47F948DF9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altLang="en-US"/>
          </a:p>
        </p:txBody>
      </p:sp>
      <p:sp>
        <p:nvSpPr>
          <p:cNvPr id="156684" name="Rectangle 12">
            <a:extLst>
              <a:ext uri="{FF2B5EF4-FFF2-40B4-BE49-F238E27FC236}">
                <a16:creationId xmlns:a16="http://schemas.microsoft.com/office/drawing/2014/main" id="{ED3F022A-A61D-FCFB-F866-335D8A8140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6685" name="Rectangle 13">
            <a:extLst>
              <a:ext uri="{FF2B5EF4-FFF2-40B4-BE49-F238E27FC236}">
                <a16:creationId xmlns:a16="http://schemas.microsoft.com/office/drawing/2014/main" id="{F93559EC-036A-A449-4E05-88EF7DAEED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D8BADE2B-3D79-4525-996E-9C2493D911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>
            <a:extLst>
              <a:ext uri="{FF2B5EF4-FFF2-40B4-BE49-F238E27FC236}">
                <a16:creationId xmlns:a16="http://schemas.microsoft.com/office/drawing/2014/main" id="{A207FCBE-0CCD-E4CF-EBA6-D724CE4896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9747" name="Freeform 3">
              <a:extLst>
                <a:ext uri="{FF2B5EF4-FFF2-40B4-BE49-F238E27FC236}">
                  <a16:creationId xmlns:a16="http://schemas.microsoft.com/office/drawing/2014/main" id="{28B6A93C-F0BB-269A-415E-FF3CB61E86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748" name="Freeform 4">
              <a:extLst>
                <a:ext uri="{FF2B5EF4-FFF2-40B4-BE49-F238E27FC236}">
                  <a16:creationId xmlns:a16="http://schemas.microsoft.com/office/drawing/2014/main" id="{91A340A9-F700-A0A7-648B-52BC34D23E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9457A8E0-C848-C517-A684-30B3C214E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48C51372-B5C2-9A3D-AFA5-F5EE098E0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6C7B6829-9527-77DC-76BC-E788F8F105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9752" name="Rectangle 8">
            <a:extLst>
              <a:ext uri="{FF2B5EF4-FFF2-40B4-BE49-F238E27FC236}">
                <a16:creationId xmlns:a16="http://schemas.microsoft.com/office/drawing/2014/main" id="{9B2AEEF6-6224-F671-5A5F-B37055FEC7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9753" name="Rectangle 9">
            <a:extLst>
              <a:ext uri="{FF2B5EF4-FFF2-40B4-BE49-F238E27FC236}">
                <a16:creationId xmlns:a16="http://schemas.microsoft.com/office/drawing/2014/main" id="{DFB145DC-CED7-3735-CB4D-98BE60C7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32504C9-6D6E-4173-AF8C-231F7B4D59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>
            <a:extLst>
              <a:ext uri="{FF2B5EF4-FFF2-40B4-BE49-F238E27FC236}">
                <a16:creationId xmlns:a16="http://schemas.microsoft.com/office/drawing/2014/main" id="{1749F78D-73E4-4488-3B82-735044EDEC47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74083" name="Rectangle 3">
              <a:extLst>
                <a:ext uri="{FF2B5EF4-FFF2-40B4-BE49-F238E27FC236}">
                  <a16:creationId xmlns:a16="http://schemas.microsoft.com/office/drawing/2014/main" id="{FECDB26B-1487-E987-F7F1-414E3C768FB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084" name="Freeform 4">
              <a:extLst>
                <a:ext uri="{FF2B5EF4-FFF2-40B4-BE49-F238E27FC236}">
                  <a16:creationId xmlns:a16="http://schemas.microsoft.com/office/drawing/2014/main" id="{F4365F62-1196-641A-54EF-5E2454B7DDA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85" name="Freeform 5">
              <a:extLst>
                <a:ext uri="{FF2B5EF4-FFF2-40B4-BE49-F238E27FC236}">
                  <a16:creationId xmlns:a16="http://schemas.microsoft.com/office/drawing/2014/main" id="{A1E702F7-4C41-79DD-1703-0E7CD2CBB75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86" name="Freeform 6">
              <a:extLst>
                <a:ext uri="{FF2B5EF4-FFF2-40B4-BE49-F238E27FC236}">
                  <a16:creationId xmlns:a16="http://schemas.microsoft.com/office/drawing/2014/main" id="{1E0EDEE2-87DC-3767-B09A-B2D178760E5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87" name="Freeform 7">
              <a:extLst>
                <a:ext uri="{FF2B5EF4-FFF2-40B4-BE49-F238E27FC236}">
                  <a16:creationId xmlns:a16="http://schemas.microsoft.com/office/drawing/2014/main" id="{94E76874-C71F-570C-8BB0-59149AAC621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88" name="Freeform 8">
              <a:extLst>
                <a:ext uri="{FF2B5EF4-FFF2-40B4-BE49-F238E27FC236}">
                  <a16:creationId xmlns:a16="http://schemas.microsoft.com/office/drawing/2014/main" id="{E86E6F11-2D1A-A9FA-B575-6287DC12291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89" name="Freeform 9">
              <a:extLst>
                <a:ext uri="{FF2B5EF4-FFF2-40B4-BE49-F238E27FC236}">
                  <a16:creationId xmlns:a16="http://schemas.microsoft.com/office/drawing/2014/main" id="{52FDFCA6-4DD8-74BA-F446-41E9B2CBAEC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0" name="Freeform 10">
              <a:extLst>
                <a:ext uri="{FF2B5EF4-FFF2-40B4-BE49-F238E27FC236}">
                  <a16:creationId xmlns:a16="http://schemas.microsoft.com/office/drawing/2014/main" id="{10C81C28-EB6A-9815-BDE5-6C1D761FBD0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1" name="Freeform 11">
              <a:extLst>
                <a:ext uri="{FF2B5EF4-FFF2-40B4-BE49-F238E27FC236}">
                  <a16:creationId xmlns:a16="http://schemas.microsoft.com/office/drawing/2014/main" id="{42C63A70-0189-FF81-AEC8-4F582AB2BFE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2" name="Freeform 12">
              <a:extLst>
                <a:ext uri="{FF2B5EF4-FFF2-40B4-BE49-F238E27FC236}">
                  <a16:creationId xmlns:a16="http://schemas.microsoft.com/office/drawing/2014/main" id="{3E3A90FD-A50F-D5CB-0DCA-5762EFD79F7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3" name="Freeform 13">
              <a:extLst>
                <a:ext uri="{FF2B5EF4-FFF2-40B4-BE49-F238E27FC236}">
                  <a16:creationId xmlns:a16="http://schemas.microsoft.com/office/drawing/2014/main" id="{EABC89D2-82FC-1EAB-EDFD-954ADD26666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4" name="Freeform 14">
              <a:extLst>
                <a:ext uri="{FF2B5EF4-FFF2-40B4-BE49-F238E27FC236}">
                  <a16:creationId xmlns:a16="http://schemas.microsoft.com/office/drawing/2014/main" id="{D4BB83CB-1645-0AA5-5948-42BFE32944A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5" name="Freeform 15">
              <a:extLst>
                <a:ext uri="{FF2B5EF4-FFF2-40B4-BE49-F238E27FC236}">
                  <a16:creationId xmlns:a16="http://schemas.microsoft.com/office/drawing/2014/main" id="{0A441D95-A2A5-094F-5569-E9AA52433D0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6" name="Freeform 16">
              <a:extLst>
                <a:ext uri="{FF2B5EF4-FFF2-40B4-BE49-F238E27FC236}">
                  <a16:creationId xmlns:a16="http://schemas.microsoft.com/office/drawing/2014/main" id="{6EE47AA6-053C-79B8-C90E-B55074FBCDE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7" name="Freeform 17">
              <a:extLst>
                <a:ext uri="{FF2B5EF4-FFF2-40B4-BE49-F238E27FC236}">
                  <a16:creationId xmlns:a16="http://schemas.microsoft.com/office/drawing/2014/main" id="{0C36378B-72D6-54FA-1684-250987D42B6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098" name="Rectangle 18">
            <a:extLst>
              <a:ext uri="{FF2B5EF4-FFF2-40B4-BE49-F238E27FC236}">
                <a16:creationId xmlns:a16="http://schemas.microsoft.com/office/drawing/2014/main" id="{30CA3713-DF8F-E8F7-4C43-9C1128903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099" name="Rectangle 19">
            <a:extLst>
              <a:ext uri="{FF2B5EF4-FFF2-40B4-BE49-F238E27FC236}">
                <a16:creationId xmlns:a16="http://schemas.microsoft.com/office/drawing/2014/main" id="{7AD3860C-2897-373A-FB9B-0EB412162C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74100" name="Rectangle 20">
            <a:extLst>
              <a:ext uri="{FF2B5EF4-FFF2-40B4-BE49-F238E27FC236}">
                <a16:creationId xmlns:a16="http://schemas.microsoft.com/office/drawing/2014/main" id="{5FA05FBC-0FE6-717D-8BE0-CCC4F5A266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74101" name="Rectangle 21">
            <a:extLst>
              <a:ext uri="{FF2B5EF4-FFF2-40B4-BE49-F238E27FC236}">
                <a16:creationId xmlns:a16="http://schemas.microsoft.com/office/drawing/2014/main" id="{EA1B942A-0993-E192-DDDB-F1B0BF379C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73AC4D8-F659-46CC-96E7-1F176B3ADD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102" name="Rectangle 22">
            <a:extLst>
              <a:ext uri="{FF2B5EF4-FFF2-40B4-BE49-F238E27FC236}">
                <a16:creationId xmlns:a16="http://schemas.microsoft.com/office/drawing/2014/main" id="{F0118449-62EE-E1E5-5B83-3F0D746CE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410" name="Group 2">
            <a:extLst>
              <a:ext uri="{FF2B5EF4-FFF2-40B4-BE49-F238E27FC236}">
                <a16:creationId xmlns:a16="http://schemas.microsoft.com/office/drawing/2014/main" id="{62407D79-ECF7-3564-89A5-8E637A6DFE5D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73411" name="Freeform 3">
              <a:extLst>
                <a:ext uri="{FF2B5EF4-FFF2-40B4-BE49-F238E27FC236}">
                  <a16:creationId xmlns:a16="http://schemas.microsoft.com/office/drawing/2014/main" id="{95AE80C1-12C5-EADB-3CE2-F40D46C00A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12" name="Freeform 4">
              <a:extLst>
                <a:ext uri="{FF2B5EF4-FFF2-40B4-BE49-F238E27FC236}">
                  <a16:creationId xmlns:a16="http://schemas.microsoft.com/office/drawing/2014/main" id="{0A5977C7-C5B9-3459-8FB3-E010E1D60D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13" name="Freeform 5">
              <a:extLst>
                <a:ext uri="{FF2B5EF4-FFF2-40B4-BE49-F238E27FC236}">
                  <a16:creationId xmlns:a16="http://schemas.microsoft.com/office/drawing/2014/main" id="{A8EAD2FC-21CA-927E-D0EE-413110668E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3414" name="Group 6">
              <a:extLst>
                <a:ext uri="{FF2B5EF4-FFF2-40B4-BE49-F238E27FC236}">
                  <a16:creationId xmlns:a16="http://schemas.microsoft.com/office/drawing/2014/main" id="{B27D5C5C-F9CC-EA2A-3EBC-233B7C68D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3415" name="Freeform 7">
                <a:extLst>
                  <a:ext uri="{FF2B5EF4-FFF2-40B4-BE49-F238E27FC236}">
                    <a16:creationId xmlns:a16="http://schemas.microsoft.com/office/drawing/2014/main" id="{0D37FD99-E958-594D-1142-45E69D9C76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16" name="Freeform 8">
                <a:extLst>
                  <a:ext uri="{FF2B5EF4-FFF2-40B4-BE49-F238E27FC236}">
                    <a16:creationId xmlns:a16="http://schemas.microsoft.com/office/drawing/2014/main" id="{0761DBA6-5E9A-4BCF-76EF-D9FBE1128BD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17" name="Freeform 9">
                <a:extLst>
                  <a:ext uri="{FF2B5EF4-FFF2-40B4-BE49-F238E27FC236}">
                    <a16:creationId xmlns:a16="http://schemas.microsoft.com/office/drawing/2014/main" id="{83C71C9E-EF5B-F549-3D77-169BBA5888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18" name="Freeform 10">
                <a:extLst>
                  <a:ext uri="{FF2B5EF4-FFF2-40B4-BE49-F238E27FC236}">
                    <a16:creationId xmlns:a16="http://schemas.microsoft.com/office/drawing/2014/main" id="{A9848E65-32C4-A8CA-4290-51AB0A11E6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19" name="Freeform 11">
                <a:extLst>
                  <a:ext uri="{FF2B5EF4-FFF2-40B4-BE49-F238E27FC236}">
                    <a16:creationId xmlns:a16="http://schemas.microsoft.com/office/drawing/2014/main" id="{A6B69D7E-381B-230E-7955-B148CEB711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20" name="Freeform 12">
                <a:extLst>
                  <a:ext uri="{FF2B5EF4-FFF2-40B4-BE49-F238E27FC236}">
                    <a16:creationId xmlns:a16="http://schemas.microsoft.com/office/drawing/2014/main" id="{27A1D9AF-7258-9428-EA12-43349B90B8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21" name="Freeform 13">
                <a:extLst>
                  <a:ext uri="{FF2B5EF4-FFF2-40B4-BE49-F238E27FC236}">
                    <a16:creationId xmlns:a16="http://schemas.microsoft.com/office/drawing/2014/main" id="{17FDC723-EA43-8405-A316-DEB2E705E8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22" name="Freeform 14">
                <a:extLst>
                  <a:ext uri="{FF2B5EF4-FFF2-40B4-BE49-F238E27FC236}">
                    <a16:creationId xmlns:a16="http://schemas.microsoft.com/office/drawing/2014/main" id="{5BCC335B-D417-DEED-4AFE-1FC2088ABD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23" name="Freeform 15">
                <a:extLst>
                  <a:ext uri="{FF2B5EF4-FFF2-40B4-BE49-F238E27FC236}">
                    <a16:creationId xmlns:a16="http://schemas.microsoft.com/office/drawing/2014/main" id="{8C820E95-028A-1956-5487-DFC181272F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24" name="Freeform 16">
                <a:extLst>
                  <a:ext uri="{FF2B5EF4-FFF2-40B4-BE49-F238E27FC236}">
                    <a16:creationId xmlns:a16="http://schemas.microsoft.com/office/drawing/2014/main" id="{F0BFE845-1BEB-B61C-7D23-CC670DC63C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25" name="Freeform 17">
                <a:extLst>
                  <a:ext uri="{FF2B5EF4-FFF2-40B4-BE49-F238E27FC236}">
                    <a16:creationId xmlns:a16="http://schemas.microsoft.com/office/drawing/2014/main" id="{AF30329F-ED40-8AE8-C2D5-5BB7F5BC36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26" name="Freeform 18">
                <a:extLst>
                  <a:ext uri="{FF2B5EF4-FFF2-40B4-BE49-F238E27FC236}">
                    <a16:creationId xmlns:a16="http://schemas.microsoft.com/office/drawing/2014/main" id="{6F2C3F04-96C2-20CE-E1AD-0D94C9473C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27" name="Freeform 19">
                <a:extLst>
                  <a:ext uri="{FF2B5EF4-FFF2-40B4-BE49-F238E27FC236}">
                    <a16:creationId xmlns:a16="http://schemas.microsoft.com/office/drawing/2014/main" id="{F78515BA-CF1D-327E-4B94-987438686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3428" name="Freeform 20">
              <a:extLst>
                <a:ext uri="{FF2B5EF4-FFF2-40B4-BE49-F238E27FC236}">
                  <a16:creationId xmlns:a16="http://schemas.microsoft.com/office/drawing/2014/main" id="{42637A97-5AE3-293C-B51A-41D8A2AD40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29" name="Freeform 21">
              <a:extLst>
                <a:ext uri="{FF2B5EF4-FFF2-40B4-BE49-F238E27FC236}">
                  <a16:creationId xmlns:a16="http://schemas.microsoft.com/office/drawing/2014/main" id="{F3234CCD-E7B0-C7F1-F399-9282441CE9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0" name="Freeform 22">
              <a:extLst>
                <a:ext uri="{FF2B5EF4-FFF2-40B4-BE49-F238E27FC236}">
                  <a16:creationId xmlns:a16="http://schemas.microsoft.com/office/drawing/2014/main" id="{CCD1EE18-1806-CBE7-5612-61E9190A37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1" name="Freeform 23">
              <a:extLst>
                <a:ext uri="{FF2B5EF4-FFF2-40B4-BE49-F238E27FC236}">
                  <a16:creationId xmlns:a16="http://schemas.microsoft.com/office/drawing/2014/main" id="{FB22E925-0CD7-08AB-DCC6-F382C01473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2" name="Freeform 24">
              <a:extLst>
                <a:ext uri="{FF2B5EF4-FFF2-40B4-BE49-F238E27FC236}">
                  <a16:creationId xmlns:a16="http://schemas.microsoft.com/office/drawing/2014/main" id="{C5D7594F-901B-A90E-8ABC-AA84AF2355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3" name="Freeform 25">
              <a:extLst>
                <a:ext uri="{FF2B5EF4-FFF2-40B4-BE49-F238E27FC236}">
                  <a16:creationId xmlns:a16="http://schemas.microsoft.com/office/drawing/2014/main" id="{3F53BFB6-1F11-D637-3799-BD8AD89D93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4" name="Freeform 26">
              <a:extLst>
                <a:ext uri="{FF2B5EF4-FFF2-40B4-BE49-F238E27FC236}">
                  <a16:creationId xmlns:a16="http://schemas.microsoft.com/office/drawing/2014/main" id="{397FBCC8-024F-5BD0-2047-EDEED40428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5" name="Freeform 27">
              <a:extLst>
                <a:ext uri="{FF2B5EF4-FFF2-40B4-BE49-F238E27FC236}">
                  <a16:creationId xmlns:a16="http://schemas.microsoft.com/office/drawing/2014/main" id="{A16CA2B8-27F7-06E5-40D3-24596AD8C5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6" name="Line 28">
              <a:extLst>
                <a:ext uri="{FF2B5EF4-FFF2-40B4-BE49-F238E27FC236}">
                  <a16:creationId xmlns:a16="http://schemas.microsoft.com/office/drawing/2014/main" id="{9015E0E3-22B2-C518-E254-5930AF90144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7" name="Line 29">
              <a:extLst>
                <a:ext uri="{FF2B5EF4-FFF2-40B4-BE49-F238E27FC236}">
                  <a16:creationId xmlns:a16="http://schemas.microsoft.com/office/drawing/2014/main" id="{713E481F-0F14-9E25-A3A1-F757C58BA60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38" name="Line 30">
              <a:extLst>
                <a:ext uri="{FF2B5EF4-FFF2-40B4-BE49-F238E27FC236}">
                  <a16:creationId xmlns:a16="http://schemas.microsoft.com/office/drawing/2014/main" id="{568F6C94-A866-2074-E0AC-922BDDAAA50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3439" name="Group 31">
              <a:extLst>
                <a:ext uri="{FF2B5EF4-FFF2-40B4-BE49-F238E27FC236}">
                  <a16:creationId xmlns:a16="http://schemas.microsoft.com/office/drawing/2014/main" id="{48CB0061-2722-821A-319E-81D8C44D16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3440" name="Line 32">
                <a:extLst>
                  <a:ext uri="{FF2B5EF4-FFF2-40B4-BE49-F238E27FC236}">
                    <a16:creationId xmlns:a16="http://schemas.microsoft.com/office/drawing/2014/main" id="{5A650627-4A81-B3A3-94F0-F2F3E9028A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41" name="Line 33">
                <a:extLst>
                  <a:ext uri="{FF2B5EF4-FFF2-40B4-BE49-F238E27FC236}">
                    <a16:creationId xmlns:a16="http://schemas.microsoft.com/office/drawing/2014/main" id="{E1A0059F-73FE-37A8-6C49-FFA98B2C30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42" name="Line 34">
                <a:extLst>
                  <a:ext uri="{FF2B5EF4-FFF2-40B4-BE49-F238E27FC236}">
                    <a16:creationId xmlns:a16="http://schemas.microsoft.com/office/drawing/2014/main" id="{F25C82E6-B4AA-34C1-9CE1-A1690E5A37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43" name="Line 35">
                <a:extLst>
                  <a:ext uri="{FF2B5EF4-FFF2-40B4-BE49-F238E27FC236}">
                    <a16:creationId xmlns:a16="http://schemas.microsoft.com/office/drawing/2014/main" id="{0ECBFC62-74CC-DBDB-00FD-4CC02C9451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444" name="Line 36">
                <a:extLst>
                  <a:ext uri="{FF2B5EF4-FFF2-40B4-BE49-F238E27FC236}">
                    <a16:creationId xmlns:a16="http://schemas.microsoft.com/office/drawing/2014/main" id="{FB945A77-A276-62D4-803C-A66AF520C6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3445" name="Line 37">
              <a:extLst>
                <a:ext uri="{FF2B5EF4-FFF2-40B4-BE49-F238E27FC236}">
                  <a16:creationId xmlns:a16="http://schemas.microsoft.com/office/drawing/2014/main" id="{8C30A67D-981D-9C7A-CE75-24538CA5188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446" name="Line 38">
              <a:extLst>
                <a:ext uri="{FF2B5EF4-FFF2-40B4-BE49-F238E27FC236}">
                  <a16:creationId xmlns:a16="http://schemas.microsoft.com/office/drawing/2014/main" id="{BF5B83ED-41E0-69EE-32D3-D2D4C77BBDC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3447" name="Rectangle 39">
            <a:extLst>
              <a:ext uri="{FF2B5EF4-FFF2-40B4-BE49-F238E27FC236}">
                <a16:creationId xmlns:a16="http://schemas.microsoft.com/office/drawing/2014/main" id="{97F42525-DEC8-9C9F-6ED4-4219B9BA3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3448" name="Rectangle 40">
            <a:extLst>
              <a:ext uri="{FF2B5EF4-FFF2-40B4-BE49-F238E27FC236}">
                <a16:creationId xmlns:a16="http://schemas.microsoft.com/office/drawing/2014/main" id="{8963E5E2-F19E-4B32-36D6-19226A4C6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3449" name="Rectangle 41">
            <a:extLst>
              <a:ext uri="{FF2B5EF4-FFF2-40B4-BE49-F238E27FC236}">
                <a16:creationId xmlns:a16="http://schemas.microsoft.com/office/drawing/2014/main" id="{7D3A0EA6-CEF4-127B-2B6D-B8635466C7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3450" name="Rectangle 42">
            <a:extLst>
              <a:ext uri="{FF2B5EF4-FFF2-40B4-BE49-F238E27FC236}">
                <a16:creationId xmlns:a16="http://schemas.microsoft.com/office/drawing/2014/main" id="{ACF13C62-445C-3A2E-B404-8C84EE26A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6457F70-09DF-4FB1-AABA-2C129FB741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3451" name="Rectangle 43">
            <a:extLst>
              <a:ext uri="{FF2B5EF4-FFF2-40B4-BE49-F238E27FC236}">
                <a16:creationId xmlns:a16="http://schemas.microsoft.com/office/drawing/2014/main" id="{A90686DB-F97F-662B-77EE-46CFA3E0C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58" name="Group 2">
            <a:extLst>
              <a:ext uri="{FF2B5EF4-FFF2-40B4-BE49-F238E27FC236}">
                <a16:creationId xmlns:a16="http://schemas.microsoft.com/office/drawing/2014/main" id="{B34D444E-1614-AFF5-24E7-B3347EC60F21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75459" name="Rectangle 3">
              <a:extLst>
                <a:ext uri="{FF2B5EF4-FFF2-40B4-BE49-F238E27FC236}">
                  <a16:creationId xmlns:a16="http://schemas.microsoft.com/office/drawing/2014/main" id="{90449660-A59D-A936-54D3-1AAF3DE6868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0" name="Oval 4">
              <a:extLst>
                <a:ext uri="{FF2B5EF4-FFF2-40B4-BE49-F238E27FC236}">
                  <a16:creationId xmlns:a16="http://schemas.microsoft.com/office/drawing/2014/main" id="{5C9AC93A-E958-4486-AFB2-BDE4EBEA818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1" name="Rectangle 5">
              <a:extLst>
                <a:ext uri="{FF2B5EF4-FFF2-40B4-BE49-F238E27FC236}">
                  <a16:creationId xmlns:a16="http://schemas.microsoft.com/office/drawing/2014/main" id="{8D85100F-B2C6-64D5-C388-EFB0C236D75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2" name="Freeform 6">
              <a:extLst>
                <a:ext uri="{FF2B5EF4-FFF2-40B4-BE49-F238E27FC236}">
                  <a16:creationId xmlns:a16="http://schemas.microsoft.com/office/drawing/2014/main" id="{ADFA72CB-63EC-99E2-2688-04CB34D3EC5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3" name="Rectangle 7">
              <a:extLst>
                <a:ext uri="{FF2B5EF4-FFF2-40B4-BE49-F238E27FC236}">
                  <a16:creationId xmlns:a16="http://schemas.microsoft.com/office/drawing/2014/main" id="{8483D7E2-2F1B-B455-41C5-E48287BDFAA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4" name="Rectangle 8">
              <a:extLst>
                <a:ext uri="{FF2B5EF4-FFF2-40B4-BE49-F238E27FC236}">
                  <a16:creationId xmlns:a16="http://schemas.microsoft.com/office/drawing/2014/main" id="{6CAD75BB-3D88-BA6B-E3B7-B77D7554443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5" name="Rectangle 9">
              <a:extLst>
                <a:ext uri="{FF2B5EF4-FFF2-40B4-BE49-F238E27FC236}">
                  <a16:creationId xmlns:a16="http://schemas.microsoft.com/office/drawing/2014/main" id="{2B075C79-4129-E794-A9A1-31A9CE78412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6" name="Rectangle 10">
              <a:extLst>
                <a:ext uri="{FF2B5EF4-FFF2-40B4-BE49-F238E27FC236}">
                  <a16:creationId xmlns:a16="http://schemas.microsoft.com/office/drawing/2014/main" id="{4D6F15CB-ECFE-EDDA-DC78-871C85D8096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7" name="Rectangle 11">
              <a:extLst>
                <a:ext uri="{FF2B5EF4-FFF2-40B4-BE49-F238E27FC236}">
                  <a16:creationId xmlns:a16="http://schemas.microsoft.com/office/drawing/2014/main" id="{FCAFCE3D-8140-C637-B2D7-66EFEA99CA6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8" name="Freeform 12">
              <a:extLst>
                <a:ext uri="{FF2B5EF4-FFF2-40B4-BE49-F238E27FC236}">
                  <a16:creationId xmlns:a16="http://schemas.microsoft.com/office/drawing/2014/main" id="{F85576FE-DE9F-34E4-872D-4EFD5F45B46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9" name="Freeform 13">
              <a:extLst>
                <a:ext uri="{FF2B5EF4-FFF2-40B4-BE49-F238E27FC236}">
                  <a16:creationId xmlns:a16="http://schemas.microsoft.com/office/drawing/2014/main" id="{5A8D46A3-D2A1-0B3E-3681-77F2D2092CE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0" name="Freeform 14">
              <a:extLst>
                <a:ext uri="{FF2B5EF4-FFF2-40B4-BE49-F238E27FC236}">
                  <a16:creationId xmlns:a16="http://schemas.microsoft.com/office/drawing/2014/main" id="{6EE89A86-9A9B-1F70-A2E5-F299760571D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1" name="Freeform 15">
              <a:extLst>
                <a:ext uri="{FF2B5EF4-FFF2-40B4-BE49-F238E27FC236}">
                  <a16:creationId xmlns:a16="http://schemas.microsoft.com/office/drawing/2014/main" id="{54B49F57-9876-BE8B-2E95-AAD299019A6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2" name="Freeform 16">
              <a:extLst>
                <a:ext uri="{FF2B5EF4-FFF2-40B4-BE49-F238E27FC236}">
                  <a16:creationId xmlns:a16="http://schemas.microsoft.com/office/drawing/2014/main" id="{6A22E257-8434-0C6B-1603-E092B3EA464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3" name="Freeform 17">
              <a:extLst>
                <a:ext uri="{FF2B5EF4-FFF2-40B4-BE49-F238E27FC236}">
                  <a16:creationId xmlns:a16="http://schemas.microsoft.com/office/drawing/2014/main" id="{E76DE3FE-5619-8619-75BF-A0D3C6787D13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4" name="Freeform 18">
              <a:extLst>
                <a:ext uri="{FF2B5EF4-FFF2-40B4-BE49-F238E27FC236}">
                  <a16:creationId xmlns:a16="http://schemas.microsoft.com/office/drawing/2014/main" id="{0464AAFD-AE2C-678F-C29D-D7CFCB621B9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5" name="Freeform 19">
              <a:extLst>
                <a:ext uri="{FF2B5EF4-FFF2-40B4-BE49-F238E27FC236}">
                  <a16:creationId xmlns:a16="http://schemas.microsoft.com/office/drawing/2014/main" id="{F614BE45-D582-A6A0-0863-106ADD70C65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6" name="Freeform 20">
              <a:extLst>
                <a:ext uri="{FF2B5EF4-FFF2-40B4-BE49-F238E27FC236}">
                  <a16:creationId xmlns:a16="http://schemas.microsoft.com/office/drawing/2014/main" id="{CD6AF532-5360-21CF-82B3-497B989354B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7" name="Freeform 21">
              <a:extLst>
                <a:ext uri="{FF2B5EF4-FFF2-40B4-BE49-F238E27FC236}">
                  <a16:creationId xmlns:a16="http://schemas.microsoft.com/office/drawing/2014/main" id="{28704BCB-32A0-2A4B-A836-7646234FE1E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8" name="Freeform 22">
              <a:extLst>
                <a:ext uri="{FF2B5EF4-FFF2-40B4-BE49-F238E27FC236}">
                  <a16:creationId xmlns:a16="http://schemas.microsoft.com/office/drawing/2014/main" id="{63C4255E-AC47-7CEA-7167-F9D058EC9D1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79" name="Freeform 23">
              <a:extLst>
                <a:ext uri="{FF2B5EF4-FFF2-40B4-BE49-F238E27FC236}">
                  <a16:creationId xmlns:a16="http://schemas.microsoft.com/office/drawing/2014/main" id="{C31F4265-D48A-108F-C0B3-F036EDB14A8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0" name="Freeform 24">
              <a:extLst>
                <a:ext uri="{FF2B5EF4-FFF2-40B4-BE49-F238E27FC236}">
                  <a16:creationId xmlns:a16="http://schemas.microsoft.com/office/drawing/2014/main" id="{41D0507A-E392-7D78-D343-DE60CD4BEA4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1" name="Freeform 25">
              <a:extLst>
                <a:ext uri="{FF2B5EF4-FFF2-40B4-BE49-F238E27FC236}">
                  <a16:creationId xmlns:a16="http://schemas.microsoft.com/office/drawing/2014/main" id="{36D48B43-C4C2-7C8A-9298-D8886F5C517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2" name="Freeform 26">
              <a:extLst>
                <a:ext uri="{FF2B5EF4-FFF2-40B4-BE49-F238E27FC236}">
                  <a16:creationId xmlns:a16="http://schemas.microsoft.com/office/drawing/2014/main" id="{922D607D-7D9E-8E7E-DC0F-84F23589468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3" name="Oval 27">
              <a:extLst>
                <a:ext uri="{FF2B5EF4-FFF2-40B4-BE49-F238E27FC236}">
                  <a16:creationId xmlns:a16="http://schemas.microsoft.com/office/drawing/2014/main" id="{10A7CF8A-26CB-05FE-F6AE-F78BED9014C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4" name="Oval 28">
              <a:extLst>
                <a:ext uri="{FF2B5EF4-FFF2-40B4-BE49-F238E27FC236}">
                  <a16:creationId xmlns:a16="http://schemas.microsoft.com/office/drawing/2014/main" id="{BC5A8416-711B-C19A-6D0F-AF9A61F4DEE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5" name="Oval 29">
              <a:extLst>
                <a:ext uri="{FF2B5EF4-FFF2-40B4-BE49-F238E27FC236}">
                  <a16:creationId xmlns:a16="http://schemas.microsoft.com/office/drawing/2014/main" id="{11CD2086-0329-5623-0BBA-2A121480030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6" name="Freeform 30">
              <a:extLst>
                <a:ext uri="{FF2B5EF4-FFF2-40B4-BE49-F238E27FC236}">
                  <a16:creationId xmlns:a16="http://schemas.microsoft.com/office/drawing/2014/main" id="{A4CD9D54-4C05-0D52-C61D-51D92EDF7F55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7" name="Freeform 31">
              <a:extLst>
                <a:ext uri="{FF2B5EF4-FFF2-40B4-BE49-F238E27FC236}">
                  <a16:creationId xmlns:a16="http://schemas.microsoft.com/office/drawing/2014/main" id="{645EF9C6-A2FE-568E-A4CD-58003C6FB67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8" name="Rectangle 32">
              <a:extLst>
                <a:ext uri="{FF2B5EF4-FFF2-40B4-BE49-F238E27FC236}">
                  <a16:creationId xmlns:a16="http://schemas.microsoft.com/office/drawing/2014/main" id="{B8B38C68-6670-99F5-40AF-48D24C77A86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89" name="Rectangle 33">
              <a:extLst>
                <a:ext uri="{FF2B5EF4-FFF2-40B4-BE49-F238E27FC236}">
                  <a16:creationId xmlns:a16="http://schemas.microsoft.com/office/drawing/2014/main" id="{710CA776-5DE3-CB9F-D068-C81679C57BC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90" name="AutoShape 34">
              <a:extLst>
                <a:ext uri="{FF2B5EF4-FFF2-40B4-BE49-F238E27FC236}">
                  <a16:creationId xmlns:a16="http://schemas.microsoft.com/office/drawing/2014/main" id="{F5D9EF26-78A9-0BAA-5F93-CC9CE1D33B9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91" name="Freeform 35">
              <a:extLst>
                <a:ext uri="{FF2B5EF4-FFF2-40B4-BE49-F238E27FC236}">
                  <a16:creationId xmlns:a16="http://schemas.microsoft.com/office/drawing/2014/main" id="{5F8934CF-537E-7A87-D928-84D02CA9344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92" name="Freeform 36">
              <a:extLst>
                <a:ext uri="{FF2B5EF4-FFF2-40B4-BE49-F238E27FC236}">
                  <a16:creationId xmlns:a16="http://schemas.microsoft.com/office/drawing/2014/main" id="{BEB31654-FA3F-ADF3-2B78-D96A553368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5493" name="Rectangle 37">
            <a:extLst>
              <a:ext uri="{FF2B5EF4-FFF2-40B4-BE49-F238E27FC236}">
                <a16:creationId xmlns:a16="http://schemas.microsoft.com/office/drawing/2014/main" id="{DF6D0D28-3DD1-9E7C-59B9-25DE2BBBB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94" name="Rectangle 38">
            <a:extLst>
              <a:ext uri="{FF2B5EF4-FFF2-40B4-BE49-F238E27FC236}">
                <a16:creationId xmlns:a16="http://schemas.microsoft.com/office/drawing/2014/main" id="{E95AC7D5-7572-F49C-A75C-E194E394E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5495" name="Rectangle 39">
            <a:extLst>
              <a:ext uri="{FF2B5EF4-FFF2-40B4-BE49-F238E27FC236}">
                <a16:creationId xmlns:a16="http://schemas.microsoft.com/office/drawing/2014/main" id="{52D7C136-0052-2CE6-EBB2-7A0B698469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5496" name="Rectangle 40">
            <a:extLst>
              <a:ext uri="{FF2B5EF4-FFF2-40B4-BE49-F238E27FC236}">
                <a16:creationId xmlns:a16="http://schemas.microsoft.com/office/drawing/2014/main" id="{0A3CDC64-1A4E-E590-E86E-275783BFE3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5497" name="Rectangle 41">
            <a:extLst>
              <a:ext uri="{FF2B5EF4-FFF2-40B4-BE49-F238E27FC236}">
                <a16:creationId xmlns:a16="http://schemas.microsoft.com/office/drawing/2014/main" id="{C42DB680-A264-5378-16F2-E46F679755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2FA675A-AC2C-42FF-989A-5D2BE2645F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06" name="Group 2">
            <a:extLst>
              <a:ext uri="{FF2B5EF4-FFF2-40B4-BE49-F238E27FC236}">
                <a16:creationId xmlns:a16="http://schemas.microsoft.com/office/drawing/2014/main" id="{6CA51242-A085-ED0E-B597-A931E446125E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7507" name="Freeform 3">
              <a:extLst>
                <a:ext uri="{FF2B5EF4-FFF2-40B4-BE49-F238E27FC236}">
                  <a16:creationId xmlns:a16="http://schemas.microsoft.com/office/drawing/2014/main" id="{2D3CF571-7213-EE21-289D-6E12D2F1A8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08" name="Freeform 4">
              <a:extLst>
                <a:ext uri="{FF2B5EF4-FFF2-40B4-BE49-F238E27FC236}">
                  <a16:creationId xmlns:a16="http://schemas.microsoft.com/office/drawing/2014/main" id="{24994AD0-0760-C0C2-1085-CF9A8A0087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09" name="Freeform 5">
              <a:extLst>
                <a:ext uri="{FF2B5EF4-FFF2-40B4-BE49-F238E27FC236}">
                  <a16:creationId xmlns:a16="http://schemas.microsoft.com/office/drawing/2014/main" id="{A50031D4-60CA-85E5-9083-A182E8D5296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0" name="Freeform 6">
              <a:extLst>
                <a:ext uri="{FF2B5EF4-FFF2-40B4-BE49-F238E27FC236}">
                  <a16:creationId xmlns:a16="http://schemas.microsoft.com/office/drawing/2014/main" id="{52D77A62-E8C3-0056-7D2D-F72B01BAAB5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1" name="Freeform 7">
              <a:extLst>
                <a:ext uri="{FF2B5EF4-FFF2-40B4-BE49-F238E27FC236}">
                  <a16:creationId xmlns:a16="http://schemas.microsoft.com/office/drawing/2014/main" id="{F4B8878F-96CF-27B2-5DF2-BE76836AA2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2" name="Freeform 8">
              <a:extLst>
                <a:ext uri="{FF2B5EF4-FFF2-40B4-BE49-F238E27FC236}">
                  <a16:creationId xmlns:a16="http://schemas.microsoft.com/office/drawing/2014/main" id="{2AF0B06C-053F-76C3-B366-F8C180BA7A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3" name="Freeform 9">
              <a:extLst>
                <a:ext uri="{FF2B5EF4-FFF2-40B4-BE49-F238E27FC236}">
                  <a16:creationId xmlns:a16="http://schemas.microsoft.com/office/drawing/2014/main" id="{2546CD8E-AC48-D120-DDFC-04C880EB88A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4" name="Freeform 10">
              <a:extLst>
                <a:ext uri="{FF2B5EF4-FFF2-40B4-BE49-F238E27FC236}">
                  <a16:creationId xmlns:a16="http://schemas.microsoft.com/office/drawing/2014/main" id="{3483ACBB-C021-50F7-2CEF-3E4CF69028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5" name="Freeform 11">
              <a:extLst>
                <a:ext uri="{FF2B5EF4-FFF2-40B4-BE49-F238E27FC236}">
                  <a16:creationId xmlns:a16="http://schemas.microsoft.com/office/drawing/2014/main" id="{A208F883-A005-5C64-3A78-FB1FF743176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6" name="Freeform 12">
              <a:extLst>
                <a:ext uri="{FF2B5EF4-FFF2-40B4-BE49-F238E27FC236}">
                  <a16:creationId xmlns:a16="http://schemas.microsoft.com/office/drawing/2014/main" id="{3010A8D0-1BC6-6D45-10D1-58C34B48D14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7" name="Freeform 13">
              <a:extLst>
                <a:ext uri="{FF2B5EF4-FFF2-40B4-BE49-F238E27FC236}">
                  <a16:creationId xmlns:a16="http://schemas.microsoft.com/office/drawing/2014/main" id="{5502958A-07D1-D3F0-68E9-9966208539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8" name="Freeform 14">
              <a:extLst>
                <a:ext uri="{FF2B5EF4-FFF2-40B4-BE49-F238E27FC236}">
                  <a16:creationId xmlns:a16="http://schemas.microsoft.com/office/drawing/2014/main" id="{C5860F0C-D14C-C4CE-9DCE-75B5B95D40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9" name="Freeform 15">
              <a:extLst>
                <a:ext uri="{FF2B5EF4-FFF2-40B4-BE49-F238E27FC236}">
                  <a16:creationId xmlns:a16="http://schemas.microsoft.com/office/drawing/2014/main" id="{0235882E-18BF-EE83-943E-8EEE1D3C9A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20" name="Freeform 16">
              <a:extLst>
                <a:ext uri="{FF2B5EF4-FFF2-40B4-BE49-F238E27FC236}">
                  <a16:creationId xmlns:a16="http://schemas.microsoft.com/office/drawing/2014/main" id="{D9A0F57D-4950-65BC-5267-5BA99AA58EE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21" name="Freeform 17">
              <a:extLst>
                <a:ext uri="{FF2B5EF4-FFF2-40B4-BE49-F238E27FC236}">
                  <a16:creationId xmlns:a16="http://schemas.microsoft.com/office/drawing/2014/main" id="{0992B6AC-22D3-4278-70A0-30D059199E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7522" name="Rectangle 18">
            <a:extLst>
              <a:ext uri="{FF2B5EF4-FFF2-40B4-BE49-F238E27FC236}">
                <a16:creationId xmlns:a16="http://schemas.microsoft.com/office/drawing/2014/main" id="{F016A236-6745-A7E3-1465-571301130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7523" name="Rectangle 19">
            <a:extLst>
              <a:ext uri="{FF2B5EF4-FFF2-40B4-BE49-F238E27FC236}">
                <a16:creationId xmlns:a16="http://schemas.microsoft.com/office/drawing/2014/main" id="{4D0E1A13-7BF6-5C48-12AE-26A79BDF5D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7524" name="Rectangle 20">
            <a:extLst>
              <a:ext uri="{FF2B5EF4-FFF2-40B4-BE49-F238E27FC236}">
                <a16:creationId xmlns:a16="http://schemas.microsoft.com/office/drawing/2014/main" id="{9F799ABF-8343-78F1-BA04-2EA063BEE5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7525" name="Rectangle 21">
            <a:extLst>
              <a:ext uri="{FF2B5EF4-FFF2-40B4-BE49-F238E27FC236}">
                <a16:creationId xmlns:a16="http://schemas.microsoft.com/office/drawing/2014/main" id="{E63DCCB3-2D8C-5124-2377-2A52F6597D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8DF10C9-CA9C-466E-9180-9F606E6946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7526" name="Rectangle 22">
            <a:extLst>
              <a:ext uri="{FF2B5EF4-FFF2-40B4-BE49-F238E27FC236}">
                <a16:creationId xmlns:a16="http://schemas.microsoft.com/office/drawing/2014/main" id="{EDE772B6-8C71-B039-56BA-B021BC57F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6" name="Group 2">
            <a:extLst>
              <a:ext uri="{FF2B5EF4-FFF2-40B4-BE49-F238E27FC236}">
                <a16:creationId xmlns:a16="http://schemas.microsoft.com/office/drawing/2014/main" id="{66B25261-466E-8170-12F3-19FFBC1DBE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82627" name="Freeform 3">
              <a:extLst>
                <a:ext uri="{FF2B5EF4-FFF2-40B4-BE49-F238E27FC236}">
                  <a16:creationId xmlns:a16="http://schemas.microsoft.com/office/drawing/2014/main" id="{33C285FD-4AB2-7C18-8737-2A85D8B09D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28" name="Freeform 4">
              <a:extLst>
                <a:ext uri="{FF2B5EF4-FFF2-40B4-BE49-F238E27FC236}">
                  <a16:creationId xmlns:a16="http://schemas.microsoft.com/office/drawing/2014/main" id="{C2237231-AEDF-5A69-CED6-556AEB9491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29" name="Freeform 5">
              <a:extLst>
                <a:ext uri="{FF2B5EF4-FFF2-40B4-BE49-F238E27FC236}">
                  <a16:creationId xmlns:a16="http://schemas.microsoft.com/office/drawing/2014/main" id="{9F510BBC-1A72-E4D8-3F05-C4A42357D6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0" name="Freeform 6">
              <a:extLst>
                <a:ext uri="{FF2B5EF4-FFF2-40B4-BE49-F238E27FC236}">
                  <a16:creationId xmlns:a16="http://schemas.microsoft.com/office/drawing/2014/main" id="{4F2AB345-465A-538F-61DC-571EDD3A6D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1" name="Freeform 7">
              <a:extLst>
                <a:ext uri="{FF2B5EF4-FFF2-40B4-BE49-F238E27FC236}">
                  <a16:creationId xmlns:a16="http://schemas.microsoft.com/office/drawing/2014/main" id="{A532FCB6-8520-FD2F-32C6-705963A39E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2" name="Freeform 8">
              <a:extLst>
                <a:ext uri="{FF2B5EF4-FFF2-40B4-BE49-F238E27FC236}">
                  <a16:creationId xmlns:a16="http://schemas.microsoft.com/office/drawing/2014/main" id="{DA33462E-8A2D-2226-86FB-FBC239027D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3" name="Freeform 9">
              <a:extLst>
                <a:ext uri="{FF2B5EF4-FFF2-40B4-BE49-F238E27FC236}">
                  <a16:creationId xmlns:a16="http://schemas.microsoft.com/office/drawing/2014/main" id="{D5A18E41-80ED-5E80-915E-D0F99B42D6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4" name="Freeform 10">
              <a:extLst>
                <a:ext uri="{FF2B5EF4-FFF2-40B4-BE49-F238E27FC236}">
                  <a16:creationId xmlns:a16="http://schemas.microsoft.com/office/drawing/2014/main" id="{0983B1A0-5951-E7BC-897D-39534E84AF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5" name="Freeform 11">
              <a:extLst>
                <a:ext uri="{FF2B5EF4-FFF2-40B4-BE49-F238E27FC236}">
                  <a16:creationId xmlns:a16="http://schemas.microsoft.com/office/drawing/2014/main" id="{A561CE1E-859C-C036-86B8-DA77662A13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6" name="Freeform 12">
              <a:extLst>
                <a:ext uri="{FF2B5EF4-FFF2-40B4-BE49-F238E27FC236}">
                  <a16:creationId xmlns:a16="http://schemas.microsoft.com/office/drawing/2014/main" id="{23DD2ACF-0E1B-B71B-49C3-6B286B3510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7" name="Rectangle 13">
              <a:extLst>
                <a:ext uri="{FF2B5EF4-FFF2-40B4-BE49-F238E27FC236}">
                  <a16:creationId xmlns:a16="http://schemas.microsoft.com/office/drawing/2014/main" id="{3C63FB2C-0457-BD75-F2B9-2B3AE4EFBA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638" name="Rectangle 14">
              <a:extLst>
                <a:ext uri="{FF2B5EF4-FFF2-40B4-BE49-F238E27FC236}">
                  <a16:creationId xmlns:a16="http://schemas.microsoft.com/office/drawing/2014/main" id="{344F361D-3FC6-1873-BB54-876AC8148A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2639" name="Group 15">
              <a:extLst>
                <a:ext uri="{FF2B5EF4-FFF2-40B4-BE49-F238E27FC236}">
                  <a16:creationId xmlns:a16="http://schemas.microsoft.com/office/drawing/2014/main" id="{5AEB5AB7-59D6-3406-F609-4FD32EDAE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82640" name="Freeform 16">
                <a:extLst>
                  <a:ext uri="{FF2B5EF4-FFF2-40B4-BE49-F238E27FC236}">
                    <a16:creationId xmlns:a16="http://schemas.microsoft.com/office/drawing/2014/main" id="{83C7F2D1-A98D-5991-25DF-C372216638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1" name="Freeform 17">
                <a:extLst>
                  <a:ext uri="{FF2B5EF4-FFF2-40B4-BE49-F238E27FC236}">
                    <a16:creationId xmlns:a16="http://schemas.microsoft.com/office/drawing/2014/main" id="{1BD00594-721A-40E1-389C-CBB67C247D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2" name="Freeform 18">
                <a:extLst>
                  <a:ext uri="{FF2B5EF4-FFF2-40B4-BE49-F238E27FC236}">
                    <a16:creationId xmlns:a16="http://schemas.microsoft.com/office/drawing/2014/main" id="{C3C83AB2-A00C-2A42-D7BA-8740138E5B9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3" name="Freeform 19">
                <a:extLst>
                  <a:ext uri="{FF2B5EF4-FFF2-40B4-BE49-F238E27FC236}">
                    <a16:creationId xmlns:a16="http://schemas.microsoft.com/office/drawing/2014/main" id="{CDC094B9-0D91-FC6B-9622-7C5DE62E1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4" name="Freeform 20">
                <a:extLst>
                  <a:ext uri="{FF2B5EF4-FFF2-40B4-BE49-F238E27FC236}">
                    <a16:creationId xmlns:a16="http://schemas.microsoft.com/office/drawing/2014/main" id="{439EF9AA-637E-FB51-6332-E6B18049B1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5" name="Freeform 21">
                <a:extLst>
                  <a:ext uri="{FF2B5EF4-FFF2-40B4-BE49-F238E27FC236}">
                    <a16:creationId xmlns:a16="http://schemas.microsoft.com/office/drawing/2014/main" id="{FF8F5025-4542-A823-F85D-3573747606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6" name="Freeform 22">
                <a:extLst>
                  <a:ext uri="{FF2B5EF4-FFF2-40B4-BE49-F238E27FC236}">
                    <a16:creationId xmlns:a16="http://schemas.microsoft.com/office/drawing/2014/main" id="{6EAECA76-A45E-CC4E-5B1A-9E5404680B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7" name="Freeform 23">
                <a:extLst>
                  <a:ext uri="{FF2B5EF4-FFF2-40B4-BE49-F238E27FC236}">
                    <a16:creationId xmlns:a16="http://schemas.microsoft.com/office/drawing/2014/main" id="{0F22D2F1-166B-A9EC-B1AE-705148677A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8" name="Freeform 24">
                <a:extLst>
                  <a:ext uri="{FF2B5EF4-FFF2-40B4-BE49-F238E27FC236}">
                    <a16:creationId xmlns:a16="http://schemas.microsoft.com/office/drawing/2014/main" id="{8773EF80-F13E-F4E8-3518-FCA3A0F6AC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49" name="Freeform 25">
                <a:extLst>
                  <a:ext uri="{FF2B5EF4-FFF2-40B4-BE49-F238E27FC236}">
                    <a16:creationId xmlns:a16="http://schemas.microsoft.com/office/drawing/2014/main" id="{0B11CE44-631D-AEDC-8887-DEBF2BA720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0" name="Freeform 26">
                <a:extLst>
                  <a:ext uri="{FF2B5EF4-FFF2-40B4-BE49-F238E27FC236}">
                    <a16:creationId xmlns:a16="http://schemas.microsoft.com/office/drawing/2014/main" id="{38F9BBA9-6FC6-966D-7912-26DC088BA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1" name="Freeform 27">
                <a:extLst>
                  <a:ext uri="{FF2B5EF4-FFF2-40B4-BE49-F238E27FC236}">
                    <a16:creationId xmlns:a16="http://schemas.microsoft.com/office/drawing/2014/main" id="{BD71094C-2AEB-4F57-BF6D-C50421CDAF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2" name="Freeform 28">
                <a:extLst>
                  <a:ext uri="{FF2B5EF4-FFF2-40B4-BE49-F238E27FC236}">
                    <a16:creationId xmlns:a16="http://schemas.microsoft.com/office/drawing/2014/main" id="{7FAF90F8-389E-1057-7140-9EA1A298D6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3" name="Freeform 29">
                <a:extLst>
                  <a:ext uri="{FF2B5EF4-FFF2-40B4-BE49-F238E27FC236}">
                    <a16:creationId xmlns:a16="http://schemas.microsoft.com/office/drawing/2014/main" id="{215132D2-AA66-45E8-FCF8-2F54196A66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4" name="Freeform 30">
                <a:extLst>
                  <a:ext uri="{FF2B5EF4-FFF2-40B4-BE49-F238E27FC236}">
                    <a16:creationId xmlns:a16="http://schemas.microsoft.com/office/drawing/2014/main" id="{36525062-B6EE-647D-7ABA-2F1E2DF9E3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5" name="Freeform 31">
                <a:extLst>
                  <a:ext uri="{FF2B5EF4-FFF2-40B4-BE49-F238E27FC236}">
                    <a16:creationId xmlns:a16="http://schemas.microsoft.com/office/drawing/2014/main" id="{0CC27B65-DF34-6401-8A10-D3B1869185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6" name="Freeform 32">
                <a:extLst>
                  <a:ext uri="{FF2B5EF4-FFF2-40B4-BE49-F238E27FC236}">
                    <a16:creationId xmlns:a16="http://schemas.microsoft.com/office/drawing/2014/main" id="{E2D722F1-78F9-416F-19D7-65CF57ED5A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7" name="Freeform 33">
                <a:extLst>
                  <a:ext uri="{FF2B5EF4-FFF2-40B4-BE49-F238E27FC236}">
                    <a16:creationId xmlns:a16="http://schemas.microsoft.com/office/drawing/2014/main" id="{7419BF88-E242-B6AD-7D1C-AEFE1B6DEC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8" name="Freeform 34">
                <a:extLst>
                  <a:ext uri="{FF2B5EF4-FFF2-40B4-BE49-F238E27FC236}">
                    <a16:creationId xmlns:a16="http://schemas.microsoft.com/office/drawing/2014/main" id="{E4E39B9C-11E9-11A3-267E-DB74CDB6AA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59" name="Freeform 35">
                <a:extLst>
                  <a:ext uri="{FF2B5EF4-FFF2-40B4-BE49-F238E27FC236}">
                    <a16:creationId xmlns:a16="http://schemas.microsoft.com/office/drawing/2014/main" id="{B1624830-99B6-11B3-F8FC-B984F5BEB0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60" name="Freeform 36">
                <a:extLst>
                  <a:ext uri="{FF2B5EF4-FFF2-40B4-BE49-F238E27FC236}">
                    <a16:creationId xmlns:a16="http://schemas.microsoft.com/office/drawing/2014/main" id="{F7B3CE3F-1826-660F-7E78-DEB1D53961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61" name="Freeform 37">
                <a:extLst>
                  <a:ext uri="{FF2B5EF4-FFF2-40B4-BE49-F238E27FC236}">
                    <a16:creationId xmlns:a16="http://schemas.microsoft.com/office/drawing/2014/main" id="{DC3791E2-F61E-7817-A235-930433684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62" name="Freeform 38">
                <a:extLst>
                  <a:ext uri="{FF2B5EF4-FFF2-40B4-BE49-F238E27FC236}">
                    <a16:creationId xmlns:a16="http://schemas.microsoft.com/office/drawing/2014/main" id="{892DE894-9AAA-8084-E6C8-C0304C1E74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63" name="Freeform 39">
                <a:extLst>
                  <a:ext uri="{FF2B5EF4-FFF2-40B4-BE49-F238E27FC236}">
                    <a16:creationId xmlns:a16="http://schemas.microsoft.com/office/drawing/2014/main" id="{33347C7A-ECC8-A05A-AEED-FEA12A1278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664" name="Freeform 40">
                <a:extLst>
                  <a:ext uri="{FF2B5EF4-FFF2-40B4-BE49-F238E27FC236}">
                    <a16:creationId xmlns:a16="http://schemas.microsoft.com/office/drawing/2014/main" id="{85FB8F3E-7ED7-7108-990C-7F7B8E950C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82665" name="Rectangle 41">
            <a:extLst>
              <a:ext uri="{FF2B5EF4-FFF2-40B4-BE49-F238E27FC236}">
                <a16:creationId xmlns:a16="http://schemas.microsoft.com/office/drawing/2014/main" id="{05A582D4-959D-8E89-CE3D-C8AEB6544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2666" name="Rectangle 42">
            <a:extLst>
              <a:ext uri="{FF2B5EF4-FFF2-40B4-BE49-F238E27FC236}">
                <a16:creationId xmlns:a16="http://schemas.microsoft.com/office/drawing/2014/main" id="{25BE2ED4-ABE8-756F-1317-188AFF409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2667" name="Rectangle 43">
            <a:extLst>
              <a:ext uri="{FF2B5EF4-FFF2-40B4-BE49-F238E27FC236}">
                <a16:creationId xmlns:a16="http://schemas.microsoft.com/office/drawing/2014/main" id="{A1223F33-1FA9-E6F8-D0CF-979B401974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82668" name="Rectangle 44">
            <a:extLst>
              <a:ext uri="{FF2B5EF4-FFF2-40B4-BE49-F238E27FC236}">
                <a16:creationId xmlns:a16="http://schemas.microsoft.com/office/drawing/2014/main" id="{615C82F8-FB9B-C542-0559-B21A144234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82669" name="Rectangle 45">
            <a:extLst>
              <a:ext uri="{FF2B5EF4-FFF2-40B4-BE49-F238E27FC236}">
                <a16:creationId xmlns:a16="http://schemas.microsoft.com/office/drawing/2014/main" id="{2CC6C523-FBE2-FDA1-C705-C547B4407C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7416693-A76A-45B8-BF07-B285368B6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8" name="Group 2">
            <a:extLst>
              <a:ext uri="{FF2B5EF4-FFF2-40B4-BE49-F238E27FC236}">
                <a16:creationId xmlns:a16="http://schemas.microsoft.com/office/drawing/2014/main" id="{1E58A201-52D6-A41A-CD3E-6570AF71A305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5699" name="Freeform 3">
              <a:extLst>
                <a:ext uri="{FF2B5EF4-FFF2-40B4-BE49-F238E27FC236}">
                  <a16:creationId xmlns:a16="http://schemas.microsoft.com/office/drawing/2014/main" id="{67B9832A-D19F-010C-0C2B-9505B8BB60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0" name="Freeform 4">
              <a:extLst>
                <a:ext uri="{FF2B5EF4-FFF2-40B4-BE49-F238E27FC236}">
                  <a16:creationId xmlns:a16="http://schemas.microsoft.com/office/drawing/2014/main" id="{80198C9D-E651-AC74-370B-95602CB840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1" name="Freeform 5">
              <a:extLst>
                <a:ext uri="{FF2B5EF4-FFF2-40B4-BE49-F238E27FC236}">
                  <a16:creationId xmlns:a16="http://schemas.microsoft.com/office/drawing/2014/main" id="{D58314D3-8BA8-044B-91F5-4A54112DB5A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2" name="Freeform 6">
              <a:extLst>
                <a:ext uri="{FF2B5EF4-FFF2-40B4-BE49-F238E27FC236}">
                  <a16:creationId xmlns:a16="http://schemas.microsoft.com/office/drawing/2014/main" id="{7BF8ABAA-5F5C-C86C-7379-A4874B06B0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3" name="Oval 7">
              <a:extLst>
                <a:ext uri="{FF2B5EF4-FFF2-40B4-BE49-F238E27FC236}">
                  <a16:creationId xmlns:a16="http://schemas.microsoft.com/office/drawing/2014/main" id="{3681A14F-2DCD-B5DE-52A8-BE6ED350409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4" name="Oval 8">
              <a:extLst>
                <a:ext uri="{FF2B5EF4-FFF2-40B4-BE49-F238E27FC236}">
                  <a16:creationId xmlns:a16="http://schemas.microsoft.com/office/drawing/2014/main" id="{25EA1487-4AAD-45CF-6C3E-B4F85897ECE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5" name="Oval 9">
              <a:extLst>
                <a:ext uri="{FF2B5EF4-FFF2-40B4-BE49-F238E27FC236}">
                  <a16:creationId xmlns:a16="http://schemas.microsoft.com/office/drawing/2014/main" id="{0BA00406-F58A-43F5-04C7-8B30F1B15F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5706" name="Rectangle 10">
            <a:extLst>
              <a:ext uri="{FF2B5EF4-FFF2-40B4-BE49-F238E27FC236}">
                <a16:creationId xmlns:a16="http://schemas.microsoft.com/office/drawing/2014/main" id="{EBDBE069-536E-4D4A-6742-9DF4CAD3D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5707" name="Rectangle 11">
            <a:extLst>
              <a:ext uri="{FF2B5EF4-FFF2-40B4-BE49-F238E27FC236}">
                <a16:creationId xmlns:a16="http://schemas.microsoft.com/office/drawing/2014/main" id="{2FD5C9EA-1035-8ADB-098C-6E675CFAA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5708" name="Rectangle 12">
            <a:extLst>
              <a:ext uri="{FF2B5EF4-FFF2-40B4-BE49-F238E27FC236}">
                <a16:creationId xmlns:a16="http://schemas.microsoft.com/office/drawing/2014/main" id="{23D61AD4-A714-5716-6690-ECF150B13B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85709" name="Rectangle 13">
            <a:extLst>
              <a:ext uri="{FF2B5EF4-FFF2-40B4-BE49-F238E27FC236}">
                <a16:creationId xmlns:a16="http://schemas.microsoft.com/office/drawing/2014/main" id="{DC20B1AF-5236-3882-0D2B-E80BE01A3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85710" name="Rectangle 14">
            <a:extLst>
              <a:ext uri="{FF2B5EF4-FFF2-40B4-BE49-F238E27FC236}">
                <a16:creationId xmlns:a16="http://schemas.microsoft.com/office/drawing/2014/main" id="{442381FB-911D-AA9C-0462-9DF0D34748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0A22E25-BD09-4572-8022-8664101132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1BB31E0-7413-485F-DB4D-A7D659CE789E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88771" name="Freeform 3">
              <a:extLst>
                <a:ext uri="{FF2B5EF4-FFF2-40B4-BE49-F238E27FC236}">
                  <a16:creationId xmlns:a16="http://schemas.microsoft.com/office/drawing/2014/main" id="{3B5B078A-F9B0-F6A4-FE6D-06F3049065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8772" name="Group 4">
              <a:extLst>
                <a:ext uri="{FF2B5EF4-FFF2-40B4-BE49-F238E27FC236}">
                  <a16:creationId xmlns:a16="http://schemas.microsoft.com/office/drawing/2014/main" id="{43684FB3-529F-FECB-E988-5D270870B87B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88773" name="Freeform 5">
                <a:extLst>
                  <a:ext uri="{FF2B5EF4-FFF2-40B4-BE49-F238E27FC236}">
                    <a16:creationId xmlns:a16="http://schemas.microsoft.com/office/drawing/2014/main" id="{21D07052-2DF7-F6D5-8988-9E90D3D6840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74" name="Freeform 6">
                <a:extLst>
                  <a:ext uri="{FF2B5EF4-FFF2-40B4-BE49-F238E27FC236}">
                    <a16:creationId xmlns:a16="http://schemas.microsoft.com/office/drawing/2014/main" id="{EFCF9414-C487-4E0B-2775-B39816BE02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75" name="Freeform 7">
                <a:extLst>
                  <a:ext uri="{FF2B5EF4-FFF2-40B4-BE49-F238E27FC236}">
                    <a16:creationId xmlns:a16="http://schemas.microsoft.com/office/drawing/2014/main" id="{FC924B93-42EE-DEAD-9A57-5CB72A96AF8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8776" name="Freeform 8">
              <a:extLst>
                <a:ext uri="{FF2B5EF4-FFF2-40B4-BE49-F238E27FC236}">
                  <a16:creationId xmlns:a16="http://schemas.microsoft.com/office/drawing/2014/main" id="{D3BE265B-930E-5DF3-D33F-B6FDFFAE37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8777" name="Group 9">
              <a:extLst>
                <a:ext uri="{FF2B5EF4-FFF2-40B4-BE49-F238E27FC236}">
                  <a16:creationId xmlns:a16="http://schemas.microsoft.com/office/drawing/2014/main" id="{0C5A8A86-DC93-E2DE-2E06-2EB86C5F88F7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88778" name="Freeform 10">
                <a:extLst>
                  <a:ext uri="{FF2B5EF4-FFF2-40B4-BE49-F238E27FC236}">
                    <a16:creationId xmlns:a16="http://schemas.microsoft.com/office/drawing/2014/main" id="{B548720E-6DB8-64CD-F36D-807EDB1C0DE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79" name="Freeform 11">
                <a:extLst>
                  <a:ext uri="{FF2B5EF4-FFF2-40B4-BE49-F238E27FC236}">
                    <a16:creationId xmlns:a16="http://schemas.microsoft.com/office/drawing/2014/main" id="{9C55AC2E-532C-C15D-B6A4-14194E2B9C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80" name="Freeform 12">
                <a:extLst>
                  <a:ext uri="{FF2B5EF4-FFF2-40B4-BE49-F238E27FC236}">
                    <a16:creationId xmlns:a16="http://schemas.microsoft.com/office/drawing/2014/main" id="{6E3F29D2-0282-BC00-338E-00C1BE89F2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81" name="Freeform 13">
                <a:extLst>
                  <a:ext uri="{FF2B5EF4-FFF2-40B4-BE49-F238E27FC236}">
                    <a16:creationId xmlns:a16="http://schemas.microsoft.com/office/drawing/2014/main" id="{AC51D7B9-D3E3-8B01-B45E-AACFB89322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82" name="Freeform 14">
                <a:extLst>
                  <a:ext uri="{FF2B5EF4-FFF2-40B4-BE49-F238E27FC236}">
                    <a16:creationId xmlns:a16="http://schemas.microsoft.com/office/drawing/2014/main" id="{004E80F7-FE81-3770-0D38-768CB9F560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88783" name="Group 15">
                <a:extLst>
                  <a:ext uri="{FF2B5EF4-FFF2-40B4-BE49-F238E27FC236}">
                    <a16:creationId xmlns:a16="http://schemas.microsoft.com/office/drawing/2014/main" id="{309DADE3-7AFE-C680-95C9-69642F8402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88784" name="Freeform 16">
                  <a:extLst>
                    <a:ext uri="{FF2B5EF4-FFF2-40B4-BE49-F238E27FC236}">
                      <a16:creationId xmlns:a16="http://schemas.microsoft.com/office/drawing/2014/main" id="{BD636507-6B8D-89C4-C74A-C8D5F31BA20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8785" name="Freeform 17">
                  <a:extLst>
                    <a:ext uri="{FF2B5EF4-FFF2-40B4-BE49-F238E27FC236}">
                      <a16:creationId xmlns:a16="http://schemas.microsoft.com/office/drawing/2014/main" id="{231BD824-5827-237D-3688-27EA21FDF7C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8786" name="Freeform 18">
                  <a:extLst>
                    <a:ext uri="{FF2B5EF4-FFF2-40B4-BE49-F238E27FC236}">
                      <a16:creationId xmlns:a16="http://schemas.microsoft.com/office/drawing/2014/main" id="{C82A989D-A17E-7EDB-0754-20DD747619A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88787" name="Group 19">
              <a:extLst>
                <a:ext uri="{FF2B5EF4-FFF2-40B4-BE49-F238E27FC236}">
                  <a16:creationId xmlns:a16="http://schemas.microsoft.com/office/drawing/2014/main" id="{A53377F2-2179-DF37-056B-64749DF8B94D}"/>
                </a:ext>
              </a:extLst>
            </p:cNvPr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88788" name="Freeform 20">
                <a:extLst>
                  <a:ext uri="{FF2B5EF4-FFF2-40B4-BE49-F238E27FC236}">
                    <a16:creationId xmlns:a16="http://schemas.microsoft.com/office/drawing/2014/main" id="{0BF42F21-BC5C-80FF-8AE9-F06F16A166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89" name="Freeform 21">
                <a:extLst>
                  <a:ext uri="{FF2B5EF4-FFF2-40B4-BE49-F238E27FC236}">
                    <a16:creationId xmlns:a16="http://schemas.microsoft.com/office/drawing/2014/main" id="{438EE12F-044D-B625-D862-00EA38CD64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90" name="Freeform 22">
                <a:extLst>
                  <a:ext uri="{FF2B5EF4-FFF2-40B4-BE49-F238E27FC236}">
                    <a16:creationId xmlns:a16="http://schemas.microsoft.com/office/drawing/2014/main" id="{B3675A50-7E24-58F2-4D77-61613C7967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8791" name="Group 23">
              <a:extLst>
                <a:ext uri="{FF2B5EF4-FFF2-40B4-BE49-F238E27FC236}">
                  <a16:creationId xmlns:a16="http://schemas.microsoft.com/office/drawing/2014/main" id="{920B09FF-182A-FD35-7DDF-9248CA82D3D8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88792" name="Freeform 24">
                <a:extLst>
                  <a:ext uri="{FF2B5EF4-FFF2-40B4-BE49-F238E27FC236}">
                    <a16:creationId xmlns:a16="http://schemas.microsoft.com/office/drawing/2014/main" id="{F9154C37-0D57-0428-C3E4-9B49E21CD7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93" name="Freeform 25">
                <a:extLst>
                  <a:ext uri="{FF2B5EF4-FFF2-40B4-BE49-F238E27FC236}">
                    <a16:creationId xmlns:a16="http://schemas.microsoft.com/office/drawing/2014/main" id="{110F7793-E15C-EAF7-CD0D-0A7DCAD4590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94" name="Freeform 26">
                <a:extLst>
                  <a:ext uri="{FF2B5EF4-FFF2-40B4-BE49-F238E27FC236}">
                    <a16:creationId xmlns:a16="http://schemas.microsoft.com/office/drawing/2014/main" id="{E5F08B00-F367-B8D5-C707-8F1F7C732A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8795" name="Group 27">
              <a:extLst>
                <a:ext uri="{FF2B5EF4-FFF2-40B4-BE49-F238E27FC236}">
                  <a16:creationId xmlns:a16="http://schemas.microsoft.com/office/drawing/2014/main" id="{BE3E989D-7193-1BE9-F31C-04C0C775E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88796" name="Freeform 28">
                <a:extLst>
                  <a:ext uri="{FF2B5EF4-FFF2-40B4-BE49-F238E27FC236}">
                    <a16:creationId xmlns:a16="http://schemas.microsoft.com/office/drawing/2014/main" id="{B9579D86-DE17-6A19-B758-02FF24484D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97" name="Freeform 29">
                <a:extLst>
                  <a:ext uri="{FF2B5EF4-FFF2-40B4-BE49-F238E27FC236}">
                    <a16:creationId xmlns:a16="http://schemas.microsoft.com/office/drawing/2014/main" id="{376E5BE5-D4AD-C7D7-A215-AC2D18BBCDA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98" name="Freeform 30">
                <a:extLst>
                  <a:ext uri="{FF2B5EF4-FFF2-40B4-BE49-F238E27FC236}">
                    <a16:creationId xmlns:a16="http://schemas.microsoft.com/office/drawing/2014/main" id="{6CF0BA11-9152-96C9-F610-D5CE492B9A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8799" name="Freeform 31">
              <a:extLst>
                <a:ext uri="{FF2B5EF4-FFF2-40B4-BE49-F238E27FC236}">
                  <a16:creationId xmlns:a16="http://schemas.microsoft.com/office/drawing/2014/main" id="{5B0FBC37-B618-AD05-F1C6-27537EBF87E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0" name="Freeform 32">
              <a:extLst>
                <a:ext uri="{FF2B5EF4-FFF2-40B4-BE49-F238E27FC236}">
                  <a16:creationId xmlns:a16="http://schemas.microsoft.com/office/drawing/2014/main" id="{EDA1793C-4E5D-2716-2B15-6950753EF100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1" name="Freeform 33">
              <a:extLst>
                <a:ext uri="{FF2B5EF4-FFF2-40B4-BE49-F238E27FC236}">
                  <a16:creationId xmlns:a16="http://schemas.microsoft.com/office/drawing/2014/main" id="{6643E8AE-A76C-15B1-0CF4-B5F4D6B5958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2" name="Freeform 34">
              <a:extLst>
                <a:ext uri="{FF2B5EF4-FFF2-40B4-BE49-F238E27FC236}">
                  <a16:creationId xmlns:a16="http://schemas.microsoft.com/office/drawing/2014/main" id="{E6BED883-CBCA-38C0-BBD8-D4E783214F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3" name="Freeform 35">
              <a:extLst>
                <a:ext uri="{FF2B5EF4-FFF2-40B4-BE49-F238E27FC236}">
                  <a16:creationId xmlns:a16="http://schemas.microsoft.com/office/drawing/2014/main" id="{9B66E99A-A003-2EE9-3625-0A6312C2C61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4" name="Freeform 36">
              <a:extLst>
                <a:ext uri="{FF2B5EF4-FFF2-40B4-BE49-F238E27FC236}">
                  <a16:creationId xmlns:a16="http://schemas.microsoft.com/office/drawing/2014/main" id="{EDB683F3-FD19-6A84-7298-2CF9B8EDB7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5" name="Freeform 37">
              <a:extLst>
                <a:ext uri="{FF2B5EF4-FFF2-40B4-BE49-F238E27FC236}">
                  <a16:creationId xmlns:a16="http://schemas.microsoft.com/office/drawing/2014/main" id="{58721BC4-44D4-6FBB-1323-415CE6948B7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6" name="Freeform 38">
              <a:extLst>
                <a:ext uri="{FF2B5EF4-FFF2-40B4-BE49-F238E27FC236}">
                  <a16:creationId xmlns:a16="http://schemas.microsoft.com/office/drawing/2014/main" id="{5082DB2A-DF04-7211-0396-875D7CF0447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7" name="Freeform 39">
              <a:extLst>
                <a:ext uri="{FF2B5EF4-FFF2-40B4-BE49-F238E27FC236}">
                  <a16:creationId xmlns:a16="http://schemas.microsoft.com/office/drawing/2014/main" id="{C30B92CE-4068-9088-06E9-0B3F1CD26AD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8" name="Freeform 40">
              <a:extLst>
                <a:ext uri="{FF2B5EF4-FFF2-40B4-BE49-F238E27FC236}">
                  <a16:creationId xmlns:a16="http://schemas.microsoft.com/office/drawing/2014/main" id="{82389EE5-ADD6-F22F-A8C2-08237134326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09" name="Freeform 41">
              <a:extLst>
                <a:ext uri="{FF2B5EF4-FFF2-40B4-BE49-F238E27FC236}">
                  <a16:creationId xmlns:a16="http://schemas.microsoft.com/office/drawing/2014/main" id="{BA1F5624-BB53-5745-C9F5-022D47A0BCA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10" name="Freeform 42">
              <a:extLst>
                <a:ext uri="{FF2B5EF4-FFF2-40B4-BE49-F238E27FC236}">
                  <a16:creationId xmlns:a16="http://schemas.microsoft.com/office/drawing/2014/main" id="{BC6873CA-8F02-00EE-EB9D-6E8A98FC732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11" name="Freeform 43">
              <a:extLst>
                <a:ext uri="{FF2B5EF4-FFF2-40B4-BE49-F238E27FC236}">
                  <a16:creationId xmlns:a16="http://schemas.microsoft.com/office/drawing/2014/main" id="{1F1FB4C6-47BD-67E6-5029-8DA7D6F938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812" name="Freeform 44">
              <a:extLst>
                <a:ext uri="{FF2B5EF4-FFF2-40B4-BE49-F238E27FC236}">
                  <a16:creationId xmlns:a16="http://schemas.microsoft.com/office/drawing/2014/main" id="{8BB02494-C331-CC28-5505-32F33DFF851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8813" name="Rectangle 45">
            <a:extLst>
              <a:ext uri="{FF2B5EF4-FFF2-40B4-BE49-F238E27FC236}">
                <a16:creationId xmlns:a16="http://schemas.microsoft.com/office/drawing/2014/main" id="{41923400-7EEA-4821-03E7-EE9307CBC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8814" name="Rectangle 46">
            <a:extLst>
              <a:ext uri="{FF2B5EF4-FFF2-40B4-BE49-F238E27FC236}">
                <a16:creationId xmlns:a16="http://schemas.microsoft.com/office/drawing/2014/main" id="{2ED3D461-25A1-B4AE-E1EC-7BDE2795F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8815" name="Rectangle 47">
            <a:extLst>
              <a:ext uri="{FF2B5EF4-FFF2-40B4-BE49-F238E27FC236}">
                <a16:creationId xmlns:a16="http://schemas.microsoft.com/office/drawing/2014/main" id="{7DBEFDD5-4543-B7F2-C0D6-91B00AD709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88816" name="Rectangle 48">
            <a:extLst>
              <a:ext uri="{FF2B5EF4-FFF2-40B4-BE49-F238E27FC236}">
                <a16:creationId xmlns:a16="http://schemas.microsoft.com/office/drawing/2014/main" id="{FCEB3BB6-7F3F-F23B-7C9B-232EA9FAC7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88817" name="Rectangle 49">
            <a:extLst>
              <a:ext uri="{FF2B5EF4-FFF2-40B4-BE49-F238E27FC236}">
                <a16:creationId xmlns:a16="http://schemas.microsoft.com/office/drawing/2014/main" id="{3148FD5F-C59D-E686-692F-14FC8042C7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428BFF-3D8C-4233-8B45-4EE29C3969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>
            <a:extLst>
              <a:ext uri="{FF2B5EF4-FFF2-40B4-BE49-F238E27FC236}">
                <a16:creationId xmlns:a16="http://schemas.microsoft.com/office/drawing/2014/main" id="{11BC5554-98D4-4B62-23AF-EC10AA265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BF85D01-7143-88EA-19ED-E78909E23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BA448AF4-9FB6-669A-3019-6AE8DBF94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6EE5EEBD-EE49-7450-727A-C006237FB3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A89885A9-4659-D911-ACAB-7FA3018B29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96263" name="Rectangle 7">
            <a:extLst>
              <a:ext uri="{FF2B5EF4-FFF2-40B4-BE49-F238E27FC236}">
                <a16:creationId xmlns:a16="http://schemas.microsoft.com/office/drawing/2014/main" id="{7746AABB-3E55-57B9-87D3-AA2EE97300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6FCAB00-0464-459A-B624-EC59FE32117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6264" name="Group 8">
            <a:extLst>
              <a:ext uri="{FF2B5EF4-FFF2-40B4-BE49-F238E27FC236}">
                <a16:creationId xmlns:a16="http://schemas.microsoft.com/office/drawing/2014/main" id="{FE377E7C-3AAE-5585-C9CF-35727FF40A85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6265" name="Oval 9">
              <a:extLst>
                <a:ext uri="{FF2B5EF4-FFF2-40B4-BE49-F238E27FC236}">
                  <a16:creationId xmlns:a16="http://schemas.microsoft.com/office/drawing/2014/main" id="{0ABB52FC-0C38-A1DA-A720-E5CCE8A82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6" name="Oval 10">
              <a:extLst>
                <a:ext uri="{FF2B5EF4-FFF2-40B4-BE49-F238E27FC236}">
                  <a16:creationId xmlns:a16="http://schemas.microsoft.com/office/drawing/2014/main" id="{94E089C2-FB35-1CDC-37BE-FA01E7AAF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7" name="Oval 11">
              <a:extLst>
                <a:ext uri="{FF2B5EF4-FFF2-40B4-BE49-F238E27FC236}">
                  <a16:creationId xmlns:a16="http://schemas.microsoft.com/office/drawing/2014/main" id="{BFC0F95F-1420-D165-AAFB-D9AA7B736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8" name="Oval 12">
              <a:extLst>
                <a:ext uri="{FF2B5EF4-FFF2-40B4-BE49-F238E27FC236}">
                  <a16:creationId xmlns:a16="http://schemas.microsoft.com/office/drawing/2014/main" id="{865AA9F9-62A9-5D60-8CA2-9B789E3FB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9" name="Oval 13">
              <a:extLst>
                <a:ext uri="{FF2B5EF4-FFF2-40B4-BE49-F238E27FC236}">
                  <a16:creationId xmlns:a16="http://schemas.microsoft.com/office/drawing/2014/main" id="{001EB233-DF8B-1EB0-2DB6-3118453FB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0" name="Oval 14">
              <a:extLst>
                <a:ext uri="{FF2B5EF4-FFF2-40B4-BE49-F238E27FC236}">
                  <a16:creationId xmlns:a16="http://schemas.microsoft.com/office/drawing/2014/main" id="{5618C8DB-34D0-32E9-2307-F188E88C9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1" name="Oval 15">
              <a:extLst>
                <a:ext uri="{FF2B5EF4-FFF2-40B4-BE49-F238E27FC236}">
                  <a16:creationId xmlns:a16="http://schemas.microsoft.com/office/drawing/2014/main" id="{21A67759-017F-0A7E-97A9-D1F799F7A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2" name="Oval 16">
              <a:extLst>
                <a:ext uri="{FF2B5EF4-FFF2-40B4-BE49-F238E27FC236}">
                  <a16:creationId xmlns:a16="http://schemas.microsoft.com/office/drawing/2014/main" id="{05112DBB-7B07-F8FB-5344-0005878EA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3" name="Oval 17">
              <a:extLst>
                <a:ext uri="{FF2B5EF4-FFF2-40B4-BE49-F238E27FC236}">
                  <a16:creationId xmlns:a16="http://schemas.microsoft.com/office/drawing/2014/main" id="{05EDC023-3178-4CAA-DF5F-ECF3B3697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4" name="Oval 18">
              <a:extLst>
                <a:ext uri="{FF2B5EF4-FFF2-40B4-BE49-F238E27FC236}">
                  <a16:creationId xmlns:a16="http://schemas.microsoft.com/office/drawing/2014/main" id="{B14140FF-55CA-917E-D282-24A7050E3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Oval 19">
              <a:extLst>
                <a:ext uri="{FF2B5EF4-FFF2-40B4-BE49-F238E27FC236}">
                  <a16:creationId xmlns:a16="http://schemas.microsoft.com/office/drawing/2014/main" id="{12F786C4-2F25-2E34-3AA9-4BCA1C2EA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6" name="Oval 20">
              <a:extLst>
                <a:ext uri="{FF2B5EF4-FFF2-40B4-BE49-F238E27FC236}">
                  <a16:creationId xmlns:a16="http://schemas.microsoft.com/office/drawing/2014/main" id="{595BF717-058A-6C76-3432-4800369D6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7" name="Oval 21">
              <a:extLst>
                <a:ext uri="{FF2B5EF4-FFF2-40B4-BE49-F238E27FC236}">
                  <a16:creationId xmlns:a16="http://schemas.microsoft.com/office/drawing/2014/main" id="{48F4D84F-51FF-3077-118E-8333307E4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8" name="Oval 22">
              <a:extLst>
                <a:ext uri="{FF2B5EF4-FFF2-40B4-BE49-F238E27FC236}">
                  <a16:creationId xmlns:a16="http://schemas.microsoft.com/office/drawing/2014/main" id="{F03366B5-44B7-7435-1E65-AF5E617B8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9" name="Oval 23">
              <a:extLst>
                <a:ext uri="{FF2B5EF4-FFF2-40B4-BE49-F238E27FC236}">
                  <a16:creationId xmlns:a16="http://schemas.microsoft.com/office/drawing/2014/main" id="{A084F022-8D43-84BD-2B2A-21FD0B697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0" name="Oval 24">
              <a:extLst>
                <a:ext uri="{FF2B5EF4-FFF2-40B4-BE49-F238E27FC236}">
                  <a16:creationId xmlns:a16="http://schemas.microsoft.com/office/drawing/2014/main" id="{D7DAE3DE-846B-749F-015C-176380832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1" name="Oval 25">
              <a:extLst>
                <a:ext uri="{FF2B5EF4-FFF2-40B4-BE49-F238E27FC236}">
                  <a16:creationId xmlns:a16="http://schemas.microsoft.com/office/drawing/2014/main" id="{1459D21D-F6DE-11F2-5D1A-C17C2055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2" name="Oval 26">
              <a:extLst>
                <a:ext uri="{FF2B5EF4-FFF2-40B4-BE49-F238E27FC236}">
                  <a16:creationId xmlns:a16="http://schemas.microsoft.com/office/drawing/2014/main" id="{EDB587B3-D846-0F76-22A4-422EC90A0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3" name="Oval 27">
              <a:extLst>
                <a:ext uri="{FF2B5EF4-FFF2-40B4-BE49-F238E27FC236}">
                  <a16:creationId xmlns:a16="http://schemas.microsoft.com/office/drawing/2014/main" id="{F4229EBB-6A57-A2ED-DE6A-ECC23C927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4" name="Oval 28">
              <a:extLst>
                <a:ext uri="{FF2B5EF4-FFF2-40B4-BE49-F238E27FC236}">
                  <a16:creationId xmlns:a16="http://schemas.microsoft.com/office/drawing/2014/main" id="{8DE1D31C-CE2F-4B90-7A5F-47DC741F1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5" name="Oval 29">
              <a:extLst>
                <a:ext uri="{FF2B5EF4-FFF2-40B4-BE49-F238E27FC236}">
                  <a16:creationId xmlns:a16="http://schemas.microsoft.com/office/drawing/2014/main" id="{A18857B7-DA69-EBFD-2132-24D8F3515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6" name="Oval 30">
              <a:extLst>
                <a:ext uri="{FF2B5EF4-FFF2-40B4-BE49-F238E27FC236}">
                  <a16:creationId xmlns:a16="http://schemas.microsoft.com/office/drawing/2014/main" id="{4836107E-E8EC-C06A-36A7-6A387721F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7" name="Oval 31">
              <a:extLst>
                <a:ext uri="{FF2B5EF4-FFF2-40B4-BE49-F238E27FC236}">
                  <a16:creationId xmlns:a16="http://schemas.microsoft.com/office/drawing/2014/main" id="{76F58985-47C3-45A1-9E2E-249A152ED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8" name="Oval 32">
              <a:extLst>
                <a:ext uri="{FF2B5EF4-FFF2-40B4-BE49-F238E27FC236}">
                  <a16:creationId xmlns:a16="http://schemas.microsoft.com/office/drawing/2014/main" id="{DB626E3C-7A80-CF03-928F-BAC047C6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9" name="Oval 33">
              <a:extLst>
                <a:ext uri="{FF2B5EF4-FFF2-40B4-BE49-F238E27FC236}">
                  <a16:creationId xmlns:a16="http://schemas.microsoft.com/office/drawing/2014/main" id="{91E3BE70-2922-5F1D-67FA-36520A15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90" name="Oval 34">
              <a:extLst>
                <a:ext uri="{FF2B5EF4-FFF2-40B4-BE49-F238E27FC236}">
                  <a16:creationId xmlns:a16="http://schemas.microsoft.com/office/drawing/2014/main" id="{714F44BE-20FB-D1CC-730B-5060ADE1A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91" name="Oval 35">
              <a:extLst>
                <a:ext uri="{FF2B5EF4-FFF2-40B4-BE49-F238E27FC236}">
                  <a16:creationId xmlns:a16="http://schemas.microsoft.com/office/drawing/2014/main" id="{6763B67E-1E44-208A-9A3B-E911F783E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92" name="Oval 36">
              <a:extLst>
                <a:ext uri="{FF2B5EF4-FFF2-40B4-BE49-F238E27FC236}">
                  <a16:creationId xmlns:a16="http://schemas.microsoft.com/office/drawing/2014/main" id="{26DA6A44-E6FE-887C-366A-3C2CA1EDC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93" name="Oval 37">
              <a:extLst>
                <a:ext uri="{FF2B5EF4-FFF2-40B4-BE49-F238E27FC236}">
                  <a16:creationId xmlns:a16="http://schemas.microsoft.com/office/drawing/2014/main" id="{DF0886FB-627D-B2C7-A2CA-C4EF02FA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94" name="Oval 38">
              <a:extLst>
                <a:ext uri="{FF2B5EF4-FFF2-40B4-BE49-F238E27FC236}">
                  <a16:creationId xmlns:a16="http://schemas.microsoft.com/office/drawing/2014/main" id="{AE5A641D-06E9-B73A-B05D-3BD97227E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95" name="Oval 39">
              <a:extLst>
                <a:ext uri="{FF2B5EF4-FFF2-40B4-BE49-F238E27FC236}">
                  <a16:creationId xmlns:a16="http://schemas.microsoft.com/office/drawing/2014/main" id="{D645CF22-07C2-BD8F-5390-DF1EB7CFD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009753DD-01CB-BB41-9615-513A5CA0C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2135FF20-3A42-DA5A-586B-88B344F45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1844" name="Rectangle 4">
            <a:extLst>
              <a:ext uri="{FF2B5EF4-FFF2-40B4-BE49-F238E27FC236}">
                <a16:creationId xmlns:a16="http://schemas.microsoft.com/office/drawing/2014/main" id="{34EB8375-4B89-0813-87DE-81D490CB01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91845" name="Rectangle 5">
            <a:extLst>
              <a:ext uri="{FF2B5EF4-FFF2-40B4-BE49-F238E27FC236}">
                <a16:creationId xmlns:a16="http://schemas.microsoft.com/office/drawing/2014/main" id="{57F1DC3C-48AC-DC16-6476-C6868129C3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91846" name="Rectangle 6">
            <a:extLst>
              <a:ext uri="{FF2B5EF4-FFF2-40B4-BE49-F238E27FC236}">
                <a16:creationId xmlns:a16="http://schemas.microsoft.com/office/drawing/2014/main" id="{D64D3082-91E5-7DE2-1E7B-B8EB56FAA2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97740A-5C74-422F-B774-5B496DB149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5854EC56-93F1-C9BA-989C-FA0FDBB24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98F9DB3F-1C46-B1BE-7BB2-B1AA0FD34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4916" name="Rectangle 4">
            <a:extLst>
              <a:ext uri="{FF2B5EF4-FFF2-40B4-BE49-F238E27FC236}">
                <a16:creationId xmlns:a16="http://schemas.microsoft.com/office/drawing/2014/main" id="{AE570057-5007-2642-240A-6832C2E304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94917" name="Rectangle 5">
            <a:extLst>
              <a:ext uri="{FF2B5EF4-FFF2-40B4-BE49-F238E27FC236}">
                <a16:creationId xmlns:a16="http://schemas.microsoft.com/office/drawing/2014/main" id="{E6A36387-65D1-7217-53F3-F1DDD58BD4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94918" name="Rectangle 6">
            <a:extLst>
              <a:ext uri="{FF2B5EF4-FFF2-40B4-BE49-F238E27FC236}">
                <a16:creationId xmlns:a16="http://schemas.microsoft.com/office/drawing/2014/main" id="{0B5D1012-AD04-849F-5F40-38A7F23AAE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C0948AF-6360-439C-B13C-424F70B092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4919" name="Freeform 7">
            <a:extLst>
              <a:ext uri="{FF2B5EF4-FFF2-40B4-BE49-F238E27FC236}">
                <a16:creationId xmlns:a16="http://schemas.microsoft.com/office/drawing/2014/main" id="{296D2075-F5DE-4E99-2C54-EBEAB572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4920" name="Line 8">
            <a:extLst>
              <a:ext uri="{FF2B5EF4-FFF2-40B4-BE49-F238E27FC236}">
                <a16:creationId xmlns:a16="http://schemas.microsoft.com/office/drawing/2014/main" id="{B4ECDC31-DE2D-0C83-5C2A-F19423ED3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058" name="Group 2">
            <a:extLst>
              <a:ext uri="{FF2B5EF4-FFF2-40B4-BE49-F238E27FC236}">
                <a16:creationId xmlns:a16="http://schemas.microsoft.com/office/drawing/2014/main" id="{95EEEDEE-02F7-81B5-CA2E-F2A428DC8862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1059" name="Freeform 3">
              <a:extLst>
                <a:ext uri="{FF2B5EF4-FFF2-40B4-BE49-F238E27FC236}">
                  <a16:creationId xmlns:a16="http://schemas.microsoft.com/office/drawing/2014/main" id="{ACE348DD-8007-2046-0AF6-BDEF9FDAFF8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060" name="Freeform 4">
              <a:extLst>
                <a:ext uri="{FF2B5EF4-FFF2-40B4-BE49-F238E27FC236}">
                  <a16:creationId xmlns:a16="http://schemas.microsoft.com/office/drawing/2014/main" id="{A9A05DF5-E83F-A661-124C-5C054A480E2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061" name="Freeform 5">
              <a:extLst>
                <a:ext uri="{FF2B5EF4-FFF2-40B4-BE49-F238E27FC236}">
                  <a16:creationId xmlns:a16="http://schemas.microsoft.com/office/drawing/2014/main" id="{CAF289D9-6497-1E72-0B61-8AC6649CB6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062" name="Freeform 6">
              <a:extLst>
                <a:ext uri="{FF2B5EF4-FFF2-40B4-BE49-F238E27FC236}">
                  <a16:creationId xmlns:a16="http://schemas.microsoft.com/office/drawing/2014/main" id="{AB309A87-675C-BD92-702E-EEA8705055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063" name="Freeform 7">
              <a:extLst>
                <a:ext uri="{FF2B5EF4-FFF2-40B4-BE49-F238E27FC236}">
                  <a16:creationId xmlns:a16="http://schemas.microsoft.com/office/drawing/2014/main" id="{765D13EC-3B1D-E2C9-158D-A9440C87DD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064" name="Freeform 8">
              <a:extLst>
                <a:ext uri="{FF2B5EF4-FFF2-40B4-BE49-F238E27FC236}">
                  <a16:creationId xmlns:a16="http://schemas.microsoft.com/office/drawing/2014/main" id="{0B1788F4-8B0A-72AC-C4CA-DCE785C4E46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065" name="Freeform 9">
              <a:extLst>
                <a:ext uri="{FF2B5EF4-FFF2-40B4-BE49-F238E27FC236}">
                  <a16:creationId xmlns:a16="http://schemas.microsoft.com/office/drawing/2014/main" id="{6AA68C29-C4B6-2D7D-71AF-438C39FD3C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066" name="Freeform 10">
              <a:extLst>
                <a:ext uri="{FF2B5EF4-FFF2-40B4-BE49-F238E27FC236}">
                  <a16:creationId xmlns:a16="http://schemas.microsoft.com/office/drawing/2014/main" id="{38490069-BDFC-01F6-30F8-86562561BB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1067" name="Rectangle 11">
            <a:extLst>
              <a:ext uri="{FF2B5EF4-FFF2-40B4-BE49-F238E27FC236}">
                <a16:creationId xmlns:a16="http://schemas.microsoft.com/office/drawing/2014/main" id="{C5B6F9CE-01DD-C07E-1C48-4D9698BE39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01068" name="Rectangle 12">
            <a:extLst>
              <a:ext uri="{FF2B5EF4-FFF2-40B4-BE49-F238E27FC236}">
                <a16:creationId xmlns:a16="http://schemas.microsoft.com/office/drawing/2014/main" id="{36E57352-0D68-D3B0-B334-8E753C6CFA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01069" name="Rectangle 13">
            <a:extLst>
              <a:ext uri="{FF2B5EF4-FFF2-40B4-BE49-F238E27FC236}">
                <a16:creationId xmlns:a16="http://schemas.microsoft.com/office/drawing/2014/main" id="{BADFC8D5-44ED-5D71-C359-57B9645E24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A5537A-8375-481E-A147-A83E193E80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1070" name="Rectangle 14">
            <a:extLst>
              <a:ext uri="{FF2B5EF4-FFF2-40B4-BE49-F238E27FC236}">
                <a16:creationId xmlns:a16="http://schemas.microsoft.com/office/drawing/2014/main" id="{E8BCF9DE-F0DD-99A8-23E2-5245309150E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1071" name="Rectangle 15">
            <a:extLst>
              <a:ext uri="{FF2B5EF4-FFF2-40B4-BE49-F238E27FC236}">
                <a16:creationId xmlns:a16="http://schemas.microsoft.com/office/drawing/2014/main" id="{5C3FE40A-E55E-A6AE-1DEA-E806F5E22AC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6F8B6FEC-BA9E-74E1-5B43-27FAF1EC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F306FEF3-87B9-A2FC-7593-D1C4244BB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4132" name="Rectangle 4">
            <a:extLst>
              <a:ext uri="{FF2B5EF4-FFF2-40B4-BE49-F238E27FC236}">
                <a16:creationId xmlns:a16="http://schemas.microsoft.com/office/drawing/2014/main" id="{81BFCFB3-9BA1-489C-0847-A24F1C0727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04133" name="Rectangle 5">
            <a:extLst>
              <a:ext uri="{FF2B5EF4-FFF2-40B4-BE49-F238E27FC236}">
                <a16:creationId xmlns:a16="http://schemas.microsoft.com/office/drawing/2014/main" id="{0FBECBCA-28B7-44EC-1D4E-F712C218B7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04134" name="Rectangle 6">
            <a:extLst>
              <a:ext uri="{FF2B5EF4-FFF2-40B4-BE49-F238E27FC236}">
                <a16:creationId xmlns:a16="http://schemas.microsoft.com/office/drawing/2014/main" id="{84E31935-6E62-027C-08A3-C80992A6C5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8217B3F-7C67-42D7-9BA3-2E2EF30EE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B7B39512-269E-3ECB-D3FB-9DCA2546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11728AA1-CBCC-94CB-6D39-52D52630E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6180" name="Rectangle 4">
            <a:extLst>
              <a:ext uri="{FF2B5EF4-FFF2-40B4-BE49-F238E27FC236}">
                <a16:creationId xmlns:a16="http://schemas.microsoft.com/office/drawing/2014/main" id="{FDB59204-39C2-E8B6-7123-4CBB101C8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6181" name="Rectangle 5">
            <a:extLst>
              <a:ext uri="{FF2B5EF4-FFF2-40B4-BE49-F238E27FC236}">
                <a16:creationId xmlns:a16="http://schemas.microsoft.com/office/drawing/2014/main" id="{DF3CF7A7-3CB0-5E25-AB98-DEF7169E0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6182" name="Rectangle 6">
            <a:extLst>
              <a:ext uri="{FF2B5EF4-FFF2-40B4-BE49-F238E27FC236}">
                <a16:creationId xmlns:a16="http://schemas.microsoft.com/office/drawing/2014/main" id="{1A42BF45-3234-5FC4-D13F-508161866E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06183" name="Rectangle 7">
            <a:extLst>
              <a:ext uri="{FF2B5EF4-FFF2-40B4-BE49-F238E27FC236}">
                <a16:creationId xmlns:a16="http://schemas.microsoft.com/office/drawing/2014/main" id="{D206B9F1-A492-D8FE-7F1E-141013E8CF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06184" name="Rectangle 8">
            <a:extLst>
              <a:ext uri="{FF2B5EF4-FFF2-40B4-BE49-F238E27FC236}">
                <a16:creationId xmlns:a16="http://schemas.microsoft.com/office/drawing/2014/main" id="{B3E6DCC7-9CE7-4BF3-D6D7-3B3E1D640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B4BCD86-7DD5-40E8-8DB1-2AA8195B06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6185" name="Freeform 9">
            <a:extLst>
              <a:ext uri="{FF2B5EF4-FFF2-40B4-BE49-F238E27FC236}">
                <a16:creationId xmlns:a16="http://schemas.microsoft.com/office/drawing/2014/main" id="{389F3BCB-B6D7-FC91-7CCC-FAB1BB918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6186" name="Freeform 10">
            <a:extLst>
              <a:ext uri="{FF2B5EF4-FFF2-40B4-BE49-F238E27FC236}">
                <a16:creationId xmlns:a16="http://schemas.microsoft.com/office/drawing/2014/main" id="{145178D3-4F6D-C052-DA0A-9506C146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50" name="Group 2">
            <a:extLst>
              <a:ext uri="{FF2B5EF4-FFF2-40B4-BE49-F238E27FC236}">
                <a16:creationId xmlns:a16="http://schemas.microsoft.com/office/drawing/2014/main" id="{8D6D4B5E-6C26-8BBD-7093-84B42AFCE6EB}"/>
              </a:ext>
            </a:extLst>
          </p:cNvPr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9251" name="Group 3">
              <a:extLst>
                <a:ext uri="{FF2B5EF4-FFF2-40B4-BE49-F238E27FC236}">
                  <a16:creationId xmlns:a16="http://schemas.microsoft.com/office/drawing/2014/main" id="{2F7CCEC2-55E7-742A-C8C8-B1AE6D07D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9252" name="Oval 4">
                <a:extLst>
                  <a:ext uri="{FF2B5EF4-FFF2-40B4-BE49-F238E27FC236}">
                    <a16:creationId xmlns:a16="http://schemas.microsoft.com/office/drawing/2014/main" id="{E0135C06-17B6-6CD1-6AA3-D7FAC5C121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253" name="Oval 5">
                <a:extLst>
                  <a:ext uri="{FF2B5EF4-FFF2-40B4-BE49-F238E27FC236}">
                    <a16:creationId xmlns:a16="http://schemas.microsoft.com/office/drawing/2014/main" id="{C64AAE1F-99A1-9901-4B4A-30D1E2B265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9254" name="Group 6">
              <a:extLst>
                <a:ext uri="{FF2B5EF4-FFF2-40B4-BE49-F238E27FC236}">
                  <a16:creationId xmlns:a16="http://schemas.microsoft.com/office/drawing/2014/main" id="{4EA73DFE-4547-0D15-A928-C1FE3B8F5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09255" name="Oval 7">
                <a:extLst>
                  <a:ext uri="{FF2B5EF4-FFF2-40B4-BE49-F238E27FC236}">
                    <a16:creationId xmlns:a16="http://schemas.microsoft.com/office/drawing/2014/main" id="{247DEECB-D13B-37E5-38C1-551D0E9ED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256" name="Oval 8">
                <a:extLst>
                  <a:ext uri="{FF2B5EF4-FFF2-40B4-BE49-F238E27FC236}">
                    <a16:creationId xmlns:a16="http://schemas.microsoft.com/office/drawing/2014/main" id="{3F0F1503-FFA5-49DA-409E-59BA92B082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9257" name="Group 9">
              <a:extLst>
                <a:ext uri="{FF2B5EF4-FFF2-40B4-BE49-F238E27FC236}">
                  <a16:creationId xmlns:a16="http://schemas.microsoft.com/office/drawing/2014/main" id="{5469312E-A615-FC1B-1AA8-A9CA5853E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09258" name="Oval 10">
                <a:extLst>
                  <a:ext uri="{FF2B5EF4-FFF2-40B4-BE49-F238E27FC236}">
                    <a16:creationId xmlns:a16="http://schemas.microsoft.com/office/drawing/2014/main" id="{70B06548-FBEB-4627-7FFC-7AFDC1B05DC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259" name="Oval 11">
                <a:extLst>
                  <a:ext uri="{FF2B5EF4-FFF2-40B4-BE49-F238E27FC236}">
                    <a16:creationId xmlns:a16="http://schemas.microsoft.com/office/drawing/2014/main" id="{66094769-8FD2-15BA-3C1A-264D01B9E7A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9260" name="Group 12">
              <a:extLst>
                <a:ext uri="{FF2B5EF4-FFF2-40B4-BE49-F238E27FC236}">
                  <a16:creationId xmlns:a16="http://schemas.microsoft.com/office/drawing/2014/main" id="{0832AE71-1483-275B-47BB-655D536B4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9261" name="Group 13">
                <a:extLst>
                  <a:ext uri="{FF2B5EF4-FFF2-40B4-BE49-F238E27FC236}">
                    <a16:creationId xmlns:a16="http://schemas.microsoft.com/office/drawing/2014/main" id="{D38E24F8-2A06-D257-39F0-951623EA3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09262" name="Oval 14">
                  <a:extLst>
                    <a:ext uri="{FF2B5EF4-FFF2-40B4-BE49-F238E27FC236}">
                      <a16:creationId xmlns:a16="http://schemas.microsoft.com/office/drawing/2014/main" id="{DC2D926C-43D7-542F-D6E7-3597EAF2F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263" name="Oval 15">
                  <a:extLst>
                    <a:ext uri="{FF2B5EF4-FFF2-40B4-BE49-F238E27FC236}">
                      <a16:creationId xmlns:a16="http://schemas.microsoft.com/office/drawing/2014/main" id="{6960D021-9EAB-28DA-9BBD-754BBD107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9264" name="Group 16">
                <a:extLst>
                  <a:ext uri="{FF2B5EF4-FFF2-40B4-BE49-F238E27FC236}">
                    <a16:creationId xmlns:a16="http://schemas.microsoft.com/office/drawing/2014/main" id="{2743B3DC-41A7-0FC4-36EB-7D27F28DAC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09265" name="Group 17">
                  <a:extLst>
                    <a:ext uri="{FF2B5EF4-FFF2-40B4-BE49-F238E27FC236}">
                      <a16:creationId xmlns:a16="http://schemas.microsoft.com/office/drawing/2014/main" id="{2F20ED71-D2FE-CF7D-33B0-9ECECE5E41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09266" name="Freeform 18">
                    <a:extLst>
                      <a:ext uri="{FF2B5EF4-FFF2-40B4-BE49-F238E27FC236}">
                        <a16:creationId xmlns:a16="http://schemas.microsoft.com/office/drawing/2014/main" id="{750EE2C2-8D3A-40DF-94EC-F3A0632E0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67" name="Freeform 19">
                    <a:extLst>
                      <a:ext uri="{FF2B5EF4-FFF2-40B4-BE49-F238E27FC236}">
                        <a16:creationId xmlns:a16="http://schemas.microsoft.com/office/drawing/2014/main" id="{7415C344-D2E0-8C41-ADC7-E4438CAA01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68" name="Group 20">
                  <a:extLst>
                    <a:ext uri="{FF2B5EF4-FFF2-40B4-BE49-F238E27FC236}">
                      <a16:creationId xmlns:a16="http://schemas.microsoft.com/office/drawing/2014/main" id="{704F7B75-12E1-47B3-A3D6-18C9F4558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09269" name="Freeform 21">
                    <a:extLst>
                      <a:ext uri="{FF2B5EF4-FFF2-40B4-BE49-F238E27FC236}">
                        <a16:creationId xmlns:a16="http://schemas.microsoft.com/office/drawing/2014/main" id="{FA202EEF-8F8A-E1E9-E4EA-4ECC592E15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70" name="Freeform 22">
                    <a:extLst>
                      <a:ext uri="{FF2B5EF4-FFF2-40B4-BE49-F238E27FC236}">
                        <a16:creationId xmlns:a16="http://schemas.microsoft.com/office/drawing/2014/main" id="{E8BF0E40-BEB0-D497-91BA-7D1E7EB05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71" name="Group 23">
                  <a:extLst>
                    <a:ext uri="{FF2B5EF4-FFF2-40B4-BE49-F238E27FC236}">
                      <a16:creationId xmlns:a16="http://schemas.microsoft.com/office/drawing/2014/main" id="{A3E45975-3E11-22E2-DEC6-F86B21BDFC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09272" name="Freeform 24">
                    <a:extLst>
                      <a:ext uri="{FF2B5EF4-FFF2-40B4-BE49-F238E27FC236}">
                        <a16:creationId xmlns:a16="http://schemas.microsoft.com/office/drawing/2014/main" id="{370EA23C-E71E-2233-9166-E58FB8690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73" name="Freeform 25">
                    <a:extLst>
                      <a:ext uri="{FF2B5EF4-FFF2-40B4-BE49-F238E27FC236}">
                        <a16:creationId xmlns:a16="http://schemas.microsoft.com/office/drawing/2014/main" id="{9CF948E7-BE24-285A-B8C7-ED84F12AD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74" name="Group 26">
                  <a:extLst>
                    <a:ext uri="{FF2B5EF4-FFF2-40B4-BE49-F238E27FC236}">
                      <a16:creationId xmlns:a16="http://schemas.microsoft.com/office/drawing/2014/main" id="{7C584DDA-166E-7411-0ABE-8ADDB895F8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09275" name="Freeform 27">
                    <a:extLst>
                      <a:ext uri="{FF2B5EF4-FFF2-40B4-BE49-F238E27FC236}">
                        <a16:creationId xmlns:a16="http://schemas.microsoft.com/office/drawing/2014/main" id="{45BA8B3D-5D6E-C7AB-ABCC-E33CB8AC81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76" name="Freeform 28">
                    <a:extLst>
                      <a:ext uri="{FF2B5EF4-FFF2-40B4-BE49-F238E27FC236}">
                        <a16:creationId xmlns:a16="http://schemas.microsoft.com/office/drawing/2014/main" id="{3636989C-B40C-67C2-5804-BABAAE8D8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77" name="Group 29">
                  <a:extLst>
                    <a:ext uri="{FF2B5EF4-FFF2-40B4-BE49-F238E27FC236}">
                      <a16:creationId xmlns:a16="http://schemas.microsoft.com/office/drawing/2014/main" id="{79FF2697-E578-E0CB-0B5E-A7D7324098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09278" name="Freeform 30">
                    <a:extLst>
                      <a:ext uri="{FF2B5EF4-FFF2-40B4-BE49-F238E27FC236}">
                        <a16:creationId xmlns:a16="http://schemas.microsoft.com/office/drawing/2014/main" id="{88A14167-C32B-701A-DC2B-1DAAA4F548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79" name="Freeform 31">
                    <a:extLst>
                      <a:ext uri="{FF2B5EF4-FFF2-40B4-BE49-F238E27FC236}">
                        <a16:creationId xmlns:a16="http://schemas.microsoft.com/office/drawing/2014/main" id="{3AA1C4DA-7F13-97FD-ADCA-BCDD4B97D1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80" name="Group 32">
                  <a:extLst>
                    <a:ext uri="{FF2B5EF4-FFF2-40B4-BE49-F238E27FC236}">
                      <a16:creationId xmlns:a16="http://schemas.microsoft.com/office/drawing/2014/main" id="{D80E3D7E-37AD-0AC2-6319-BD825F5207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09281" name="Freeform 33">
                    <a:extLst>
                      <a:ext uri="{FF2B5EF4-FFF2-40B4-BE49-F238E27FC236}">
                        <a16:creationId xmlns:a16="http://schemas.microsoft.com/office/drawing/2014/main" id="{ABFC706D-DD6B-9398-EB8A-55C19D280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82" name="Freeform 34">
                    <a:extLst>
                      <a:ext uri="{FF2B5EF4-FFF2-40B4-BE49-F238E27FC236}">
                        <a16:creationId xmlns:a16="http://schemas.microsoft.com/office/drawing/2014/main" id="{7838BEA0-D9C9-902D-424B-AC4990A0A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83" name="Group 35">
                  <a:extLst>
                    <a:ext uri="{FF2B5EF4-FFF2-40B4-BE49-F238E27FC236}">
                      <a16:creationId xmlns:a16="http://schemas.microsoft.com/office/drawing/2014/main" id="{7D7BAA19-09B9-19F5-2D5C-CED31C36D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09284" name="Freeform 36">
                    <a:extLst>
                      <a:ext uri="{FF2B5EF4-FFF2-40B4-BE49-F238E27FC236}">
                        <a16:creationId xmlns:a16="http://schemas.microsoft.com/office/drawing/2014/main" id="{E4B75AFC-ADD5-04CA-4687-41B29B9B5A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85" name="Freeform 37">
                    <a:extLst>
                      <a:ext uri="{FF2B5EF4-FFF2-40B4-BE49-F238E27FC236}">
                        <a16:creationId xmlns:a16="http://schemas.microsoft.com/office/drawing/2014/main" id="{3DAD7751-594D-2111-72B2-90B8DAAD0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86" name="Group 38">
                  <a:extLst>
                    <a:ext uri="{FF2B5EF4-FFF2-40B4-BE49-F238E27FC236}">
                      <a16:creationId xmlns:a16="http://schemas.microsoft.com/office/drawing/2014/main" id="{CE7704BA-BF12-2C15-360B-C4A60ECA1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09287" name="Freeform 39">
                    <a:extLst>
                      <a:ext uri="{FF2B5EF4-FFF2-40B4-BE49-F238E27FC236}">
                        <a16:creationId xmlns:a16="http://schemas.microsoft.com/office/drawing/2014/main" id="{27758617-8045-80AD-852A-BC8E60AA9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88" name="Freeform 40">
                    <a:extLst>
                      <a:ext uri="{FF2B5EF4-FFF2-40B4-BE49-F238E27FC236}">
                        <a16:creationId xmlns:a16="http://schemas.microsoft.com/office/drawing/2014/main" id="{3686B7EE-3BC6-5C7B-9F03-7C738739A5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89" name="Group 41">
                  <a:extLst>
                    <a:ext uri="{FF2B5EF4-FFF2-40B4-BE49-F238E27FC236}">
                      <a16:creationId xmlns:a16="http://schemas.microsoft.com/office/drawing/2014/main" id="{E78DF81C-5AD1-289F-061D-0EDFB6B62B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09290" name="Freeform 42">
                    <a:extLst>
                      <a:ext uri="{FF2B5EF4-FFF2-40B4-BE49-F238E27FC236}">
                        <a16:creationId xmlns:a16="http://schemas.microsoft.com/office/drawing/2014/main" id="{9DBCCE12-59F2-A53C-AB15-F9C7E195C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91" name="Freeform 43">
                    <a:extLst>
                      <a:ext uri="{FF2B5EF4-FFF2-40B4-BE49-F238E27FC236}">
                        <a16:creationId xmlns:a16="http://schemas.microsoft.com/office/drawing/2014/main" id="{71777B1D-ECDE-6941-DDD9-964F6DD731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92" name="Group 44">
                  <a:extLst>
                    <a:ext uri="{FF2B5EF4-FFF2-40B4-BE49-F238E27FC236}">
                      <a16:creationId xmlns:a16="http://schemas.microsoft.com/office/drawing/2014/main" id="{4A674DE0-82EE-3616-7EC7-9AA6EC405F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09293" name="Freeform 45">
                    <a:extLst>
                      <a:ext uri="{FF2B5EF4-FFF2-40B4-BE49-F238E27FC236}">
                        <a16:creationId xmlns:a16="http://schemas.microsoft.com/office/drawing/2014/main" id="{849DB900-8619-7217-C166-3007B5C75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94" name="Freeform 46">
                    <a:extLst>
                      <a:ext uri="{FF2B5EF4-FFF2-40B4-BE49-F238E27FC236}">
                        <a16:creationId xmlns:a16="http://schemas.microsoft.com/office/drawing/2014/main" id="{5B4157E4-AA82-DD31-55E6-69A56AC254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95" name="Group 47">
                  <a:extLst>
                    <a:ext uri="{FF2B5EF4-FFF2-40B4-BE49-F238E27FC236}">
                      <a16:creationId xmlns:a16="http://schemas.microsoft.com/office/drawing/2014/main" id="{1CB4D5D9-B75A-144D-4DF5-1A4D7ECCC9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09296" name="Freeform 48">
                    <a:extLst>
                      <a:ext uri="{FF2B5EF4-FFF2-40B4-BE49-F238E27FC236}">
                        <a16:creationId xmlns:a16="http://schemas.microsoft.com/office/drawing/2014/main" id="{BC491E8A-0E10-AD9A-10D9-FF3DA5010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297" name="Freeform 49">
                    <a:extLst>
                      <a:ext uri="{FF2B5EF4-FFF2-40B4-BE49-F238E27FC236}">
                        <a16:creationId xmlns:a16="http://schemas.microsoft.com/office/drawing/2014/main" id="{93FEFC0A-9E98-DF9E-E2AF-782174949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298" name="Group 50">
                  <a:extLst>
                    <a:ext uri="{FF2B5EF4-FFF2-40B4-BE49-F238E27FC236}">
                      <a16:creationId xmlns:a16="http://schemas.microsoft.com/office/drawing/2014/main" id="{1E90AADF-68FD-DF51-65BC-9076AA6A23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09299" name="Freeform 51">
                    <a:extLst>
                      <a:ext uri="{FF2B5EF4-FFF2-40B4-BE49-F238E27FC236}">
                        <a16:creationId xmlns:a16="http://schemas.microsoft.com/office/drawing/2014/main" id="{C1E2D695-2015-7E93-3EDF-17B074747A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00" name="Freeform 52">
                    <a:extLst>
                      <a:ext uri="{FF2B5EF4-FFF2-40B4-BE49-F238E27FC236}">
                        <a16:creationId xmlns:a16="http://schemas.microsoft.com/office/drawing/2014/main" id="{D9EA9458-9084-E089-CDED-DC13C81DB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01" name="Group 53">
                  <a:extLst>
                    <a:ext uri="{FF2B5EF4-FFF2-40B4-BE49-F238E27FC236}">
                      <a16:creationId xmlns:a16="http://schemas.microsoft.com/office/drawing/2014/main" id="{DABB681E-878A-1FE4-3AE2-1AE25273D8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09302" name="Freeform 54">
                    <a:extLst>
                      <a:ext uri="{FF2B5EF4-FFF2-40B4-BE49-F238E27FC236}">
                        <a16:creationId xmlns:a16="http://schemas.microsoft.com/office/drawing/2014/main" id="{0F5B2DA0-D7B3-F4A3-6039-E9F3A56A2C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03" name="Freeform 55">
                    <a:extLst>
                      <a:ext uri="{FF2B5EF4-FFF2-40B4-BE49-F238E27FC236}">
                        <a16:creationId xmlns:a16="http://schemas.microsoft.com/office/drawing/2014/main" id="{914F8C9B-0A0E-D120-4107-0ADACE404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04" name="Group 56">
                  <a:extLst>
                    <a:ext uri="{FF2B5EF4-FFF2-40B4-BE49-F238E27FC236}">
                      <a16:creationId xmlns:a16="http://schemas.microsoft.com/office/drawing/2014/main" id="{EE51DF5A-C2AE-79B5-6007-4E5C42198F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09305" name="Freeform 57">
                    <a:extLst>
                      <a:ext uri="{FF2B5EF4-FFF2-40B4-BE49-F238E27FC236}">
                        <a16:creationId xmlns:a16="http://schemas.microsoft.com/office/drawing/2014/main" id="{119CCA01-2D28-19E5-7B1D-6F6A5BF368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06" name="Freeform 58">
                    <a:extLst>
                      <a:ext uri="{FF2B5EF4-FFF2-40B4-BE49-F238E27FC236}">
                        <a16:creationId xmlns:a16="http://schemas.microsoft.com/office/drawing/2014/main" id="{457D2F1E-4A57-709B-FBD4-856EBB3755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07" name="Group 59">
                  <a:extLst>
                    <a:ext uri="{FF2B5EF4-FFF2-40B4-BE49-F238E27FC236}">
                      <a16:creationId xmlns:a16="http://schemas.microsoft.com/office/drawing/2014/main" id="{A8F7FE8F-6DDA-6651-6C90-8E0256779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09308" name="Freeform 60">
                    <a:extLst>
                      <a:ext uri="{FF2B5EF4-FFF2-40B4-BE49-F238E27FC236}">
                        <a16:creationId xmlns:a16="http://schemas.microsoft.com/office/drawing/2014/main" id="{A277DD71-B2D4-569C-FA80-C7D2F2B65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09" name="Freeform 61">
                    <a:extLst>
                      <a:ext uri="{FF2B5EF4-FFF2-40B4-BE49-F238E27FC236}">
                        <a16:creationId xmlns:a16="http://schemas.microsoft.com/office/drawing/2014/main" id="{A18E542F-5E1E-E1F5-8F5B-1AB32D4845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10" name="Group 62">
                  <a:extLst>
                    <a:ext uri="{FF2B5EF4-FFF2-40B4-BE49-F238E27FC236}">
                      <a16:creationId xmlns:a16="http://schemas.microsoft.com/office/drawing/2014/main" id="{F57C01B3-8274-02F2-4F42-BB078EDE0B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09311" name="Freeform 63">
                    <a:extLst>
                      <a:ext uri="{FF2B5EF4-FFF2-40B4-BE49-F238E27FC236}">
                        <a16:creationId xmlns:a16="http://schemas.microsoft.com/office/drawing/2014/main" id="{693E15FB-734E-151D-E25D-B8867370F3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12" name="Freeform 64">
                    <a:extLst>
                      <a:ext uri="{FF2B5EF4-FFF2-40B4-BE49-F238E27FC236}">
                        <a16:creationId xmlns:a16="http://schemas.microsoft.com/office/drawing/2014/main" id="{D9711F35-E0DA-215A-DD4A-010F0BE20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13" name="Group 65">
                  <a:extLst>
                    <a:ext uri="{FF2B5EF4-FFF2-40B4-BE49-F238E27FC236}">
                      <a16:creationId xmlns:a16="http://schemas.microsoft.com/office/drawing/2014/main" id="{6A92731B-EB54-0A5C-912B-85AA0E9BE8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09314" name="Freeform 66">
                    <a:extLst>
                      <a:ext uri="{FF2B5EF4-FFF2-40B4-BE49-F238E27FC236}">
                        <a16:creationId xmlns:a16="http://schemas.microsoft.com/office/drawing/2014/main" id="{94F3F98F-BCB0-6EDE-0E73-62DA64405C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15" name="Freeform 67">
                    <a:extLst>
                      <a:ext uri="{FF2B5EF4-FFF2-40B4-BE49-F238E27FC236}">
                        <a16:creationId xmlns:a16="http://schemas.microsoft.com/office/drawing/2014/main" id="{260756CA-6623-FF8E-522D-A460A8FAA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16" name="Group 68">
                  <a:extLst>
                    <a:ext uri="{FF2B5EF4-FFF2-40B4-BE49-F238E27FC236}">
                      <a16:creationId xmlns:a16="http://schemas.microsoft.com/office/drawing/2014/main" id="{ADA6132A-6CA8-3A94-3BD1-5016DDA4CE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09317" name="Freeform 69">
                    <a:extLst>
                      <a:ext uri="{FF2B5EF4-FFF2-40B4-BE49-F238E27FC236}">
                        <a16:creationId xmlns:a16="http://schemas.microsoft.com/office/drawing/2014/main" id="{BC02B3E4-B469-CDB4-DD22-19262D3A1E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18" name="Freeform 70">
                    <a:extLst>
                      <a:ext uri="{FF2B5EF4-FFF2-40B4-BE49-F238E27FC236}">
                        <a16:creationId xmlns:a16="http://schemas.microsoft.com/office/drawing/2014/main" id="{8E8B2CE7-5E0D-AE69-6256-4B4AB13FB8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19" name="Group 71">
                  <a:extLst>
                    <a:ext uri="{FF2B5EF4-FFF2-40B4-BE49-F238E27FC236}">
                      <a16:creationId xmlns:a16="http://schemas.microsoft.com/office/drawing/2014/main" id="{F5E6E976-EE2F-2663-27AD-2312DFDB1F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09320" name="Freeform 72">
                    <a:extLst>
                      <a:ext uri="{FF2B5EF4-FFF2-40B4-BE49-F238E27FC236}">
                        <a16:creationId xmlns:a16="http://schemas.microsoft.com/office/drawing/2014/main" id="{921B78E8-E75B-AD5A-3958-A20689334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21" name="Freeform 73">
                    <a:extLst>
                      <a:ext uri="{FF2B5EF4-FFF2-40B4-BE49-F238E27FC236}">
                        <a16:creationId xmlns:a16="http://schemas.microsoft.com/office/drawing/2014/main" id="{68F7BE02-3FE3-8C2B-E278-11ECE72A88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22" name="Group 74">
                  <a:extLst>
                    <a:ext uri="{FF2B5EF4-FFF2-40B4-BE49-F238E27FC236}">
                      <a16:creationId xmlns:a16="http://schemas.microsoft.com/office/drawing/2014/main" id="{7D16BCC0-8841-894E-76A8-BF68EAF3BC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09323" name="Freeform 75">
                    <a:extLst>
                      <a:ext uri="{FF2B5EF4-FFF2-40B4-BE49-F238E27FC236}">
                        <a16:creationId xmlns:a16="http://schemas.microsoft.com/office/drawing/2014/main" id="{7E68D80E-3C66-CC38-4A02-B2E40E6B27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24" name="Freeform 76">
                    <a:extLst>
                      <a:ext uri="{FF2B5EF4-FFF2-40B4-BE49-F238E27FC236}">
                        <a16:creationId xmlns:a16="http://schemas.microsoft.com/office/drawing/2014/main" id="{123DB609-7425-F290-57DA-B612A1F43A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25" name="Group 77">
                  <a:extLst>
                    <a:ext uri="{FF2B5EF4-FFF2-40B4-BE49-F238E27FC236}">
                      <a16:creationId xmlns:a16="http://schemas.microsoft.com/office/drawing/2014/main" id="{BFE09158-E589-9242-71E3-97B62C4F6C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09326" name="Freeform 78">
                    <a:extLst>
                      <a:ext uri="{FF2B5EF4-FFF2-40B4-BE49-F238E27FC236}">
                        <a16:creationId xmlns:a16="http://schemas.microsoft.com/office/drawing/2014/main" id="{D653DBE9-1317-8329-3DF6-E1620C45B1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27" name="Freeform 79">
                    <a:extLst>
                      <a:ext uri="{FF2B5EF4-FFF2-40B4-BE49-F238E27FC236}">
                        <a16:creationId xmlns:a16="http://schemas.microsoft.com/office/drawing/2014/main" id="{707895F9-5AF1-EC09-CD44-D3DC36125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328" name="Freeform 80">
                  <a:extLst>
                    <a:ext uri="{FF2B5EF4-FFF2-40B4-BE49-F238E27FC236}">
                      <a16:creationId xmlns:a16="http://schemas.microsoft.com/office/drawing/2014/main" id="{16743022-9DE7-79D8-9D09-5435E26C007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329" name="Freeform 81">
                  <a:extLst>
                    <a:ext uri="{FF2B5EF4-FFF2-40B4-BE49-F238E27FC236}">
                      <a16:creationId xmlns:a16="http://schemas.microsoft.com/office/drawing/2014/main" id="{48EF6F09-3B9D-5DF9-058B-BBB507C92E7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309330" name="Group 82">
                  <a:extLst>
                    <a:ext uri="{FF2B5EF4-FFF2-40B4-BE49-F238E27FC236}">
                      <a16:creationId xmlns:a16="http://schemas.microsoft.com/office/drawing/2014/main" id="{59CF0974-C88D-A0E0-5D05-10E39ADD32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09331" name="Freeform 83">
                    <a:extLst>
                      <a:ext uri="{FF2B5EF4-FFF2-40B4-BE49-F238E27FC236}">
                        <a16:creationId xmlns:a16="http://schemas.microsoft.com/office/drawing/2014/main" id="{67D4979F-B51B-455D-0892-BB6B82188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32" name="Freeform 84">
                    <a:extLst>
                      <a:ext uri="{FF2B5EF4-FFF2-40B4-BE49-F238E27FC236}">
                        <a16:creationId xmlns:a16="http://schemas.microsoft.com/office/drawing/2014/main" id="{232B0C9A-35D7-FF4E-7B48-91431364CE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33" name="Group 85">
                  <a:extLst>
                    <a:ext uri="{FF2B5EF4-FFF2-40B4-BE49-F238E27FC236}">
                      <a16:creationId xmlns:a16="http://schemas.microsoft.com/office/drawing/2014/main" id="{E427BB21-C0CF-5594-C468-C5344826E1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09334" name="Freeform 86">
                    <a:extLst>
                      <a:ext uri="{FF2B5EF4-FFF2-40B4-BE49-F238E27FC236}">
                        <a16:creationId xmlns:a16="http://schemas.microsoft.com/office/drawing/2014/main" id="{1C233B6F-B7E5-15A9-9B2D-E2BEAEE43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35" name="Freeform 87">
                    <a:extLst>
                      <a:ext uri="{FF2B5EF4-FFF2-40B4-BE49-F238E27FC236}">
                        <a16:creationId xmlns:a16="http://schemas.microsoft.com/office/drawing/2014/main" id="{807BB80B-2F8B-FF08-6FCB-2A9368706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36" name="Group 88">
                  <a:extLst>
                    <a:ext uri="{FF2B5EF4-FFF2-40B4-BE49-F238E27FC236}">
                      <a16:creationId xmlns:a16="http://schemas.microsoft.com/office/drawing/2014/main" id="{F64E3DAB-CB93-D3DE-63BA-184021C2F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09337" name="Freeform 89">
                    <a:extLst>
                      <a:ext uri="{FF2B5EF4-FFF2-40B4-BE49-F238E27FC236}">
                        <a16:creationId xmlns:a16="http://schemas.microsoft.com/office/drawing/2014/main" id="{4C20EFA7-4971-A110-F77D-FB3DCB6B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38" name="Freeform 90">
                    <a:extLst>
                      <a:ext uri="{FF2B5EF4-FFF2-40B4-BE49-F238E27FC236}">
                        <a16:creationId xmlns:a16="http://schemas.microsoft.com/office/drawing/2014/main" id="{894218F2-4B3D-08A6-6B40-43651C09B7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39" name="Group 91">
                  <a:extLst>
                    <a:ext uri="{FF2B5EF4-FFF2-40B4-BE49-F238E27FC236}">
                      <a16:creationId xmlns:a16="http://schemas.microsoft.com/office/drawing/2014/main" id="{287FA02B-C11B-2A89-4B11-A9C9DF1B8F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09340" name="Freeform 92">
                    <a:extLst>
                      <a:ext uri="{FF2B5EF4-FFF2-40B4-BE49-F238E27FC236}">
                        <a16:creationId xmlns:a16="http://schemas.microsoft.com/office/drawing/2014/main" id="{AAD67F10-AE1D-93F7-A5A9-F69368AF5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41" name="Freeform 93">
                    <a:extLst>
                      <a:ext uri="{FF2B5EF4-FFF2-40B4-BE49-F238E27FC236}">
                        <a16:creationId xmlns:a16="http://schemas.microsoft.com/office/drawing/2014/main" id="{90B78CED-F511-43F3-A9DA-8F5D5B867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42" name="Group 94">
                  <a:extLst>
                    <a:ext uri="{FF2B5EF4-FFF2-40B4-BE49-F238E27FC236}">
                      <a16:creationId xmlns:a16="http://schemas.microsoft.com/office/drawing/2014/main" id="{23102D77-B222-2712-8C81-AC14D326B8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09343" name="Freeform 95">
                    <a:extLst>
                      <a:ext uri="{FF2B5EF4-FFF2-40B4-BE49-F238E27FC236}">
                        <a16:creationId xmlns:a16="http://schemas.microsoft.com/office/drawing/2014/main" id="{79A7DEAF-F375-1EC0-00AD-DD3E8BFE3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44" name="Freeform 96">
                    <a:extLst>
                      <a:ext uri="{FF2B5EF4-FFF2-40B4-BE49-F238E27FC236}">
                        <a16:creationId xmlns:a16="http://schemas.microsoft.com/office/drawing/2014/main" id="{A665CE77-6365-4BA6-DBFE-963B0B676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45" name="Group 97">
                  <a:extLst>
                    <a:ext uri="{FF2B5EF4-FFF2-40B4-BE49-F238E27FC236}">
                      <a16:creationId xmlns:a16="http://schemas.microsoft.com/office/drawing/2014/main" id="{10FB0732-143C-8ACB-0601-9CE553FDEA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09346" name="Freeform 98">
                    <a:extLst>
                      <a:ext uri="{FF2B5EF4-FFF2-40B4-BE49-F238E27FC236}">
                        <a16:creationId xmlns:a16="http://schemas.microsoft.com/office/drawing/2014/main" id="{2B3C84BE-2EC2-86B2-5FDF-64BE293B3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47" name="Freeform 99">
                    <a:extLst>
                      <a:ext uri="{FF2B5EF4-FFF2-40B4-BE49-F238E27FC236}">
                        <a16:creationId xmlns:a16="http://schemas.microsoft.com/office/drawing/2014/main" id="{18E97B39-E32A-D4B1-37BB-A822CAAB62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48" name="Group 100">
                  <a:extLst>
                    <a:ext uri="{FF2B5EF4-FFF2-40B4-BE49-F238E27FC236}">
                      <a16:creationId xmlns:a16="http://schemas.microsoft.com/office/drawing/2014/main" id="{6E8E6382-37D3-3D0F-09C2-CE656F3254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09349" name="Freeform 101">
                    <a:extLst>
                      <a:ext uri="{FF2B5EF4-FFF2-40B4-BE49-F238E27FC236}">
                        <a16:creationId xmlns:a16="http://schemas.microsoft.com/office/drawing/2014/main" id="{08EABB88-6047-A2D3-B573-E2E7A81F90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50" name="Freeform 102">
                    <a:extLst>
                      <a:ext uri="{FF2B5EF4-FFF2-40B4-BE49-F238E27FC236}">
                        <a16:creationId xmlns:a16="http://schemas.microsoft.com/office/drawing/2014/main" id="{DE9D721D-6604-087E-6A7D-453D51CE44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51" name="Group 103">
                  <a:extLst>
                    <a:ext uri="{FF2B5EF4-FFF2-40B4-BE49-F238E27FC236}">
                      <a16:creationId xmlns:a16="http://schemas.microsoft.com/office/drawing/2014/main" id="{5B16688A-82A9-EC8B-6402-3E390532F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09352" name="Freeform 104">
                    <a:extLst>
                      <a:ext uri="{FF2B5EF4-FFF2-40B4-BE49-F238E27FC236}">
                        <a16:creationId xmlns:a16="http://schemas.microsoft.com/office/drawing/2014/main" id="{148DAAA1-B0C9-865B-DB00-6704F8159F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53" name="Freeform 105">
                    <a:extLst>
                      <a:ext uri="{FF2B5EF4-FFF2-40B4-BE49-F238E27FC236}">
                        <a16:creationId xmlns:a16="http://schemas.microsoft.com/office/drawing/2014/main" id="{D934979D-B06E-F1EA-335E-CD0DB047F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54" name="Group 106">
                  <a:extLst>
                    <a:ext uri="{FF2B5EF4-FFF2-40B4-BE49-F238E27FC236}">
                      <a16:creationId xmlns:a16="http://schemas.microsoft.com/office/drawing/2014/main" id="{1DC8FF42-19D1-B223-9C55-88E82C108D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09355" name="Freeform 107">
                    <a:extLst>
                      <a:ext uri="{FF2B5EF4-FFF2-40B4-BE49-F238E27FC236}">
                        <a16:creationId xmlns:a16="http://schemas.microsoft.com/office/drawing/2014/main" id="{D7D70E29-8053-10FA-8687-F4E3DACD81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56" name="Freeform 108">
                    <a:extLst>
                      <a:ext uri="{FF2B5EF4-FFF2-40B4-BE49-F238E27FC236}">
                        <a16:creationId xmlns:a16="http://schemas.microsoft.com/office/drawing/2014/main" id="{A124C26D-9740-C793-065F-005B455D58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57" name="Group 109">
                  <a:extLst>
                    <a:ext uri="{FF2B5EF4-FFF2-40B4-BE49-F238E27FC236}">
                      <a16:creationId xmlns:a16="http://schemas.microsoft.com/office/drawing/2014/main" id="{A0982BAF-4F3B-64F9-4CC4-795BE862E9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09358" name="Freeform 110">
                    <a:extLst>
                      <a:ext uri="{FF2B5EF4-FFF2-40B4-BE49-F238E27FC236}">
                        <a16:creationId xmlns:a16="http://schemas.microsoft.com/office/drawing/2014/main" id="{2D655868-9FD4-B538-9C6A-744117ED6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59" name="Freeform 111">
                    <a:extLst>
                      <a:ext uri="{FF2B5EF4-FFF2-40B4-BE49-F238E27FC236}">
                        <a16:creationId xmlns:a16="http://schemas.microsoft.com/office/drawing/2014/main" id="{E1186B10-E51E-FBC0-3DAC-E628FD836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9360" name="Group 112">
                  <a:extLst>
                    <a:ext uri="{FF2B5EF4-FFF2-40B4-BE49-F238E27FC236}">
                      <a16:creationId xmlns:a16="http://schemas.microsoft.com/office/drawing/2014/main" id="{B6889C7E-7474-67BB-7C17-152EB55CD1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09361" name="Freeform 113">
                    <a:extLst>
                      <a:ext uri="{FF2B5EF4-FFF2-40B4-BE49-F238E27FC236}">
                        <a16:creationId xmlns:a16="http://schemas.microsoft.com/office/drawing/2014/main" id="{9F4046C3-5D9C-1934-CAA1-066270D1F1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9362" name="Freeform 114">
                    <a:extLst>
                      <a:ext uri="{FF2B5EF4-FFF2-40B4-BE49-F238E27FC236}">
                        <a16:creationId xmlns:a16="http://schemas.microsoft.com/office/drawing/2014/main" id="{05CF3512-4219-3BF1-FAD0-8E9217BCF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09363" name="Freeform 115">
                <a:extLst>
                  <a:ext uri="{FF2B5EF4-FFF2-40B4-BE49-F238E27FC236}">
                    <a16:creationId xmlns:a16="http://schemas.microsoft.com/office/drawing/2014/main" id="{1C084641-D5E7-6002-4EDD-0938221038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64" name="Arc 116">
                <a:extLst>
                  <a:ext uri="{FF2B5EF4-FFF2-40B4-BE49-F238E27FC236}">
                    <a16:creationId xmlns:a16="http://schemas.microsoft.com/office/drawing/2014/main" id="{9A11F9D3-0396-ACAE-DF08-CF9F76783FF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65" name="Arc 117">
                <a:extLst>
                  <a:ext uri="{FF2B5EF4-FFF2-40B4-BE49-F238E27FC236}">
                    <a16:creationId xmlns:a16="http://schemas.microsoft.com/office/drawing/2014/main" id="{E164596B-C5EC-61FA-CDC7-18F4FDDDA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66" name="Arc 118">
                <a:extLst>
                  <a:ext uri="{FF2B5EF4-FFF2-40B4-BE49-F238E27FC236}">
                    <a16:creationId xmlns:a16="http://schemas.microsoft.com/office/drawing/2014/main" id="{80DEE5DE-FE7D-7157-CD1C-B1B28AD7C5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67" name="Arc 119">
                <a:extLst>
                  <a:ext uri="{FF2B5EF4-FFF2-40B4-BE49-F238E27FC236}">
                    <a16:creationId xmlns:a16="http://schemas.microsoft.com/office/drawing/2014/main" id="{952AB1A3-30A4-0086-9162-788445162D7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68" name="Arc 120">
                <a:extLst>
                  <a:ext uri="{FF2B5EF4-FFF2-40B4-BE49-F238E27FC236}">
                    <a16:creationId xmlns:a16="http://schemas.microsoft.com/office/drawing/2014/main" id="{9B8FA4C4-5F9B-3634-A8F6-B6A7CF5CA87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69" name="Arc 121">
                <a:extLst>
                  <a:ext uri="{FF2B5EF4-FFF2-40B4-BE49-F238E27FC236}">
                    <a16:creationId xmlns:a16="http://schemas.microsoft.com/office/drawing/2014/main" id="{CE4334A7-6B7E-DA75-61AD-BE1A872610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0" name="Arc 122">
                <a:extLst>
                  <a:ext uri="{FF2B5EF4-FFF2-40B4-BE49-F238E27FC236}">
                    <a16:creationId xmlns:a16="http://schemas.microsoft.com/office/drawing/2014/main" id="{D29D5D20-A4FA-89BC-1E54-CE7EFB1F8D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1" name="Arc 123">
                <a:extLst>
                  <a:ext uri="{FF2B5EF4-FFF2-40B4-BE49-F238E27FC236}">
                    <a16:creationId xmlns:a16="http://schemas.microsoft.com/office/drawing/2014/main" id="{631EF47A-6766-257F-347F-CCBDA7FFF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2" name="Freeform 124">
                <a:extLst>
                  <a:ext uri="{FF2B5EF4-FFF2-40B4-BE49-F238E27FC236}">
                    <a16:creationId xmlns:a16="http://schemas.microsoft.com/office/drawing/2014/main" id="{BEFB1C8D-7592-C909-2D85-FE3A27B87E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3" name="Freeform 125">
                <a:extLst>
                  <a:ext uri="{FF2B5EF4-FFF2-40B4-BE49-F238E27FC236}">
                    <a16:creationId xmlns:a16="http://schemas.microsoft.com/office/drawing/2014/main" id="{121D9B43-FBA8-C727-E1B7-6BB2F9FA9C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4" name="Arc 126">
                <a:extLst>
                  <a:ext uri="{FF2B5EF4-FFF2-40B4-BE49-F238E27FC236}">
                    <a16:creationId xmlns:a16="http://schemas.microsoft.com/office/drawing/2014/main" id="{E79B075A-AD8C-E8A5-573B-107F5CBE866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5" name="Arc 127">
                <a:extLst>
                  <a:ext uri="{FF2B5EF4-FFF2-40B4-BE49-F238E27FC236}">
                    <a16:creationId xmlns:a16="http://schemas.microsoft.com/office/drawing/2014/main" id="{FF668716-BF77-1181-01E7-2EC202E30F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6" name="Arc 128">
                <a:extLst>
                  <a:ext uri="{FF2B5EF4-FFF2-40B4-BE49-F238E27FC236}">
                    <a16:creationId xmlns:a16="http://schemas.microsoft.com/office/drawing/2014/main" id="{DED44101-5D03-CA27-24AA-D75C36DE0F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7" name="Freeform 129">
                <a:extLst>
                  <a:ext uri="{FF2B5EF4-FFF2-40B4-BE49-F238E27FC236}">
                    <a16:creationId xmlns:a16="http://schemas.microsoft.com/office/drawing/2014/main" id="{BF473276-B0F4-260E-2A1D-8C056314F7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8" name="Freeform 130">
                <a:extLst>
                  <a:ext uri="{FF2B5EF4-FFF2-40B4-BE49-F238E27FC236}">
                    <a16:creationId xmlns:a16="http://schemas.microsoft.com/office/drawing/2014/main" id="{74F872E2-BFD9-A5A7-1942-3924D00C67C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79" name="Freeform 131">
                <a:extLst>
                  <a:ext uri="{FF2B5EF4-FFF2-40B4-BE49-F238E27FC236}">
                    <a16:creationId xmlns:a16="http://schemas.microsoft.com/office/drawing/2014/main" id="{0AD81A92-56A7-1E4A-0F63-61C1DCA57E1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80" name="Freeform 132">
                <a:extLst>
                  <a:ext uri="{FF2B5EF4-FFF2-40B4-BE49-F238E27FC236}">
                    <a16:creationId xmlns:a16="http://schemas.microsoft.com/office/drawing/2014/main" id="{0EE8F95F-5FB2-5C4C-8E11-5A1493BA47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81" name="Freeform 133">
                <a:extLst>
                  <a:ext uri="{FF2B5EF4-FFF2-40B4-BE49-F238E27FC236}">
                    <a16:creationId xmlns:a16="http://schemas.microsoft.com/office/drawing/2014/main" id="{A6F641BD-E522-3E28-FA29-A763843180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82" name="Freeform 134">
                <a:extLst>
                  <a:ext uri="{FF2B5EF4-FFF2-40B4-BE49-F238E27FC236}">
                    <a16:creationId xmlns:a16="http://schemas.microsoft.com/office/drawing/2014/main" id="{1F9F20D3-A1B0-C4A0-377D-CAD564E691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83" name="Freeform 135">
                <a:extLst>
                  <a:ext uri="{FF2B5EF4-FFF2-40B4-BE49-F238E27FC236}">
                    <a16:creationId xmlns:a16="http://schemas.microsoft.com/office/drawing/2014/main" id="{86A069CA-AC5F-EB37-C2F8-E405DBDE587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384" name="Freeform 136">
                <a:extLst>
                  <a:ext uri="{FF2B5EF4-FFF2-40B4-BE49-F238E27FC236}">
                    <a16:creationId xmlns:a16="http://schemas.microsoft.com/office/drawing/2014/main" id="{B0D2C496-2CAA-C666-336B-9FD8FC585E4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09385" name="Rectangle 137">
            <a:extLst>
              <a:ext uri="{FF2B5EF4-FFF2-40B4-BE49-F238E27FC236}">
                <a16:creationId xmlns:a16="http://schemas.microsoft.com/office/drawing/2014/main" id="{0D3E26D3-3D71-5DBB-AE47-313C04122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9386" name="Rectangle 138">
            <a:extLst>
              <a:ext uri="{FF2B5EF4-FFF2-40B4-BE49-F238E27FC236}">
                <a16:creationId xmlns:a16="http://schemas.microsoft.com/office/drawing/2014/main" id="{4D7C2DD1-DDB2-CA10-6F5C-2B262B8A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387" name="Rectangle 139">
            <a:extLst>
              <a:ext uri="{FF2B5EF4-FFF2-40B4-BE49-F238E27FC236}">
                <a16:creationId xmlns:a16="http://schemas.microsoft.com/office/drawing/2014/main" id="{29CA9C48-81C3-BF10-2DF4-4DB0F2900B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09388" name="Rectangle 140">
            <a:extLst>
              <a:ext uri="{FF2B5EF4-FFF2-40B4-BE49-F238E27FC236}">
                <a16:creationId xmlns:a16="http://schemas.microsoft.com/office/drawing/2014/main" id="{3CCF532B-3F91-81CE-0B53-52FED78D4C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09389" name="Rectangle 141">
            <a:extLst>
              <a:ext uri="{FF2B5EF4-FFF2-40B4-BE49-F238E27FC236}">
                <a16:creationId xmlns:a16="http://schemas.microsoft.com/office/drawing/2014/main" id="{22476D44-9721-30BB-A399-C316F03817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D5A58E3-05EF-4144-8677-51F6EDA8D4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B538E89E-388B-515C-6651-2187CB506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56501056-9A25-EA28-DE60-E52477BD4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4372" name="Rectangle 4">
            <a:extLst>
              <a:ext uri="{FF2B5EF4-FFF2-40B4-BE49-F238E27FC236}">
                <a16:creationId xmlns:a16="http://schemas.microsoft.com/office/drawing/2014/main" id="{D44512A1-F796-0D43-66A1-BFAE164B28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14373" name="Rectangle 5">
            <a:extLst>
              <a:ext uri="{FF2B5EF4-FFF2-40B4-BE49-F238E27FC236}">
                <a16:creationId xmlns:a16="http://schemas.microsoft.com/office/drawing/2014/main" id="{4F0B1B7A-84D4-1B95-88BF-521DFB9176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14374" name="Rectangle 6">
            <a:extLst>
              <a:ext uri="{FF2B5EF4-FFF2-40B4-BE49-F238E27FC236}">
                <a16:creationId xmlns:a16="http://schemas.microsoft.com/office/drawing/2014/main" id="{DD4D77A8-C263-29CA-7048-5939419F78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7CC6FE6-9315-4D57-9243-C96FA6BC2D9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4375" name="Group 7">
            <a:extLst>
              <a:ext uri="{FF2B5EF4-FFF2-40B4-BE49-F238E27FC236}">
                <a16:creationId xmlns:a16="http://schemas.microsoft.com/office/drawing/2014/main" id="{5E89F2C9-CDBF-E95B-5DEF-4A1A21FA6449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314376" name="Line 8">
              <a:extLst>
                <a:ext uri="{FF2B5EF4-FFF2-40B4-BE49-F238E27FC236}">
                  <a16:creationId xmlns:a16="http://schemas.microsoft.com/office/drawing/2014/main" id="{DCBFE8FD-70AA-8ECF-2880-224A8B362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377" name="Rectangle 9">
              <a:extLst>
                <a:ext uri="{FF2B5EF4-FFF2-40B4-BE49-F238E27FC236}">
                  <a16:creationId xmlns:a16="http://schemas.microsoft.com/office/drawing/2014/main" id="{D99AF42C-68FD-B25B-99BB-687DCBA28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4378" name="Rectangle 10">
              <a:extLst>
                <a:ext uri="{FF2B5EF4-FFF2-40B4-BE49-F238E27FC236}">
                  <a16:creationId xmlns:a16="http://schemas.microsoft.com/office/drawing/2014/main" id="{A7622F70-A637-3556-904D-41B1428B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4379" name="Rectangle 11">
              <a:extLst>
                <a:ext uri="{FF2B5EF4-FFF2-40B4-BE49-F238E27FC236}">
                  <a16:creationId xmlns:a16="http://schemas.microsoft.com/office/drawing/2014/main" id="{9142CB26-F772-2EA6-168F-A9C16FFD8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4380" name="Rectangle 12">
              <a:extLst>
                <a:ext uri="{FF2B5EF4-FFF2-40B4-BE49-F238E27FC236}">
                  <a16:creationId xmlns:a16="http://schemas.microsoft.com/office/drawing/2014/main" id="{4A15B7F2-F632-6984-B36F-C6CCA771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D63A8F26-1C52-3103-96E8-DCF518CA2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760134E5-0ED5-F38F-A683-C8BE9923B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444" name="Rectangle 4">
            <a:extLst>
              <a:ext uri="{FF2B5EF4-FFF2-40B4-BE49-F238E27FC236}">
                <a16:creationId xmlns:a16="http://schemas.microsoft.com/office/drawing/2014/main" id="{7D60EE1E-865E-4C97-AD1A-F15C036CD6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17445" name="Rectangle 5">
            <a:extLst>
              <a:ext uri="{FF2B5EF4-FFF2-40B4-BE49-F238E27FC236}">
                <a16:creationId xmlns:a16="http://schemas.microsoft.com/office/drawing/2014/main" id="{A77B1AC1-D651-4744-F813-DF66A6BE36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F9BD4453-C7D3-FFF3-4C72-E55AEC85C9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BC03410-05AE-4B8D-B364-B40E4C627D4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7447" name="Group 7">
            <a:extLst>
              <a:ext uri="{FF2B5EF4-FFF2-40B4-BE49-F238E27FC236}">
                <a16:creationId xmlns:a16="http://schemas.microsoft.com/office/drawing/2014/main" id="{3EC201C5-368A-567D-AA05-26CC104E3F8A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317448" name="Line 8">
              <a:extLst>
                <a:ext uri="{FF2B5EF4-FFF2-40B4-BE49-F238E27FC236}">
                  <a16:creationId xmlns:a16="http://schemas.microsoft.com/office/drawing/2014/main" id="{902ADE65-3A20-848F-DCE2-7954A90AF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449" name="Rectangle 9">
              <a:extLst>
                <a:ext uri="{FF2B5EF4-FFF2-40B4-BE49-F238E27FC236}">
                  <a16:creationId xmlns:a16="http://schemas.microsoft.com/office/drawing/2014/main" id="{988BAB8C-4D61-B10D-59B0-16781D1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450" name="Rectangle 10">
              <a:extLst>
                <a:ext uri="{FF2B5EF4-FFF2-40B4-BE49-F238E27FC236}">
                  <a16:creationId xmlns:a16="http://schemas.microsoft.com/office/drawing/2014/main" id="{0BADC24A-37E4-600E-9DCC-255A0406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451" name="Rectangle 11">
              <a:extLst>
                <a:ext uri="{FF2B5EF4-FFF2-40B4-BE49-F238E27FC236}">
                  <a16:creationId xmlns:a16="http://schemas.microsoft.com/office/drawing/2014/main" id="{07B5064B-36D2-393C-D4C1-49AE3402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452" name="Rectangle 12">
              <a:extLst>
                <a:ext uri="{FF2B5EF4-FFF2-40B4-BE49-F238E27FC236}">
                  <a16:creationId xmlns:a16="http://schemas.microsoft.com/office/drawing/2014/main" id="{2789B220-CCAF-57B2-F47C-C4E4C4F2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098B9D49-6A77-1152-EFDB-8BBA9CD494A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4BBB58FC-C05F-2960-E239-A10259F5BA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07FF4C42-F835-13A4-3C54-9F47DE9ED7F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C95356DC-798B-3B35-E668-5544345E4A7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4C1A4A85-5DE3-38E2-FCB7-3FE1B71B97F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044709E1-C913-E90B-2660-F42C5FA184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20520" name="Rectangle 8">
            <a:extLst>
              <a:ext uri="{FF2B5EF4-FFF2-40B4-BE49-F238E27FC236}">
                <a16:creationId xmlns:a16="http://schemas.microsoft.com/office/drawing/2014/main" id="{876AC9E1-683F-3907-84EF-7711A77034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20521" name="Rectangle 9">
            <a:extLst>
              <a:ext uri="{FF2B5EF4-FFF2-40B4-BE49-F238E27FC236}">
                <a16:creationId xmlns:a16="http://schemas.microsoft.com/office/drawing/2014/main" id="{4D88A331-41F3-089B-E193-99EAAD2F7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0522" name="Rectangle 10">
            <a:extLst>
              <a:ext uri="{FF2B5EF4-FFF2-40B4-BE49-F238E27FC236}">
                <a16:creationId xmlns:a16="http://schemas.microsoft.com/office/drawing/2014/main" id="{16C572CA-6B7B-9F76-FD2E-DFD928CD7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0523" name="Rectangle 11">
            <a:extLst>
              <a:ext uri="{FF2B5EF4-FFF2-40B4-BE49-F238E27FC236}">
                <a16:creationId xmlns:a16="http://schemas.microsoft.com/office/drawing/2014/main" id="{782F7941-BA9F-D1C1-91F2-F1C394DAD3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20524" name="Rectangle 12">
            <a:extLst>
              <a:ext uri="{FF2B5EF4-FFF2-40B4-BE49-F238E27FC236}">
                <a16:creationId xmlns:a16="http://schemas.microsoft.com/office/drawing/2014/main" id="{7959FB8E-C2F8-1ABE-CEB6-19E001939E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20525" name="Rectangle 13">
            <a:extLst>
              <a:ext uri="{FF2B5EF4-FFF2-40B4-BE49-F238E27FC236}">
                <a16:creationId xmlns:a16="http://schemas.microsoft.com/office/drawing/2014/main" id="{DE27AA39-FAE9-4CB1-FCA9-3F8160F968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1EB20E1-CA0C-4557-9B85-00DE02FDAC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7BCAB2ED-12CF-C6A3-02AD-59708D708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411F1B38-E876-832D-C79D-357A3BA0E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5636" name="Rectangle 4">
            <a:extLst>
              <a:ext uri="{FF2B5EF4-FFF2-40B4-BE49-F238E27FC236}">
                <a16:creationId xmlns:a16="http://schemas.microsoft.com/office/drawing/2014/main" id="{18CF1A5C-F240-250A-A6BB-DFA9BC7EE7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25637" name="Rectangle 5">
            <a:extLst>
              <a:ext uri="{FF2B5EF4-FFF2-40B4-BE49-F238E27FC236}">
                <a16:creationId xmlns:a16="http://schemas.microsoft.com/office/drawing/2014/main" id="{2BE0BF39-0ABD-50FD-B182-5E6AA0C412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019E9D-3BFD-40E4-BA32-D8179B852A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25638" name="Line 6">
            <a:extLst>
              <a:ext uri="{FF2B5EF4-FFF2-40B4-BE49-F238E27FC236}">
                <a16:creationId xmlns:a16="http://schemas.microsoft.com/office/drawing/2014/main" id="{0D031C3A-5AE0-132C-4C3E-025B1C73C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5639" name="Line 7">
            <a:extLst>
              <a:ext uri="{FF2B5EF4-FFF2-40B4-BE49-F238E27FC236}">
                <a16:creationId xmlns:a16="http://schemas.microsoft.com/office/drawing/2014/main" id="{680D9BF4-62AA-A770-8BBF-2BF96E015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25640" name="Group 8">
            <a:extLst>
              <a:ext uri="{FF2B5EF4-FFF2-40B4-BE49-F238E27FC236}">
                <a16:creationId xmlns:a16="http://schemas.microsoft.com/office/drawing/2014/main" id="{C043EDE7-F8B1-6F4A-D560-013C515075C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25641" name="Rectangle 9">
              <a:extLst>
                <a:ext uri="{FF2B5EF4-FFF2-40B4-BE49-F238E27FC236}">
                  <a16:creationId xmlns:a16="http://schemas.microsoft.com/office/drawing/2014/main" id="{96CE300F-655F-067C-43B3-9358B15CD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42" name="Rectangle 10">
              <a:extLst>
                <a:ext uri="{FF2B5EF4-FFF2-40B4-BE49-F238E27FC236}">
                  <a16:creationId xmlns:a16="http://schemas.microsoft.com/office/drawing/2014/main" id="{E391FF55-4A21-9393-8CEA-B5845220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43" name="Rectangle 11">
              <a:extLst>
                <a:ext uri="{FF2B5EF4-FFF2-40B4-BE49-F238E27FC236}">
                  <a16:creationId xmlns:a16="http://schemas.microsoft.com/office/drawing/2014/main" id="{C05C9C0F-E413-BADC-BEDD-AEA12A52A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44" name="Rectangle 12">
              <a:extLst>
                <a:ext uri="{FF2B5EF4-FFF2-40B4-BE49-F238E27FC236}">
                  <a16:creationId xmlns:a16="http://schemas.microsoft.com/office/drawing/2014/main" id="{F2858CB4-3625-F16C-298C-6C84A6BF1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45" name="Rectangle 13">
              <a:extLst>
                <a:ext uri="{FF2B5EF4-FFF2-40B4-BE49-F238E27FC236}">
                  <a16:creationId xmlns:a16="http://schemas.microsoft.com/office/drawing/2014/main" id="{7B944C51-91FC-4D23-7F83-9AC13B4B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46" name="Rectangle 14">
              <a:extLst>
                <a:ext uri="{FF2B5EF4-FFF2-40B4-BE49-F238E27FC236}">
                  <a16:creationId xmlns:a16="http://schemas.microsoft.com/office/drawing/2014/main" id="{E0A2C639-836E-6D18-9759-DE621FE6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47" name="Rectangle 15">
              <a:extLst>
                <a:ext uri="{FF2B5EF4-FFF2-40B4-BE49-F238E27FC236}">
                  <a16:creationId xmlns:a16="http://schemas.microsoft.com/office/drawing/2014/main" id="{F87F3C62-178E-9B4E-C335-DB44F44AD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48" name="Rectangle 16">
              <a:extLst>
                <a:ext uri="{FF2B5EF4-FFF2-40B4-BE49-F238E27FC236}">
                  <a16:creationId xmlns:a16="http://schemas.microsoft.com/office/drawing/2014/main" id="{EF044013-06CA-BE25-C1D7-D131435D3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49" name="Rectangle 17">
              <a:extLst>
                <a:ext uri="{FF2B5EF4-FFF2-40B4-BE49-F238E27FC236}">
                  <a16:creationId xmlns:a16="http://schemas.microsoft.com/office/drawing/2014/main" id="{95E5C0E3-5ED3-7B6C-5749-E4713591F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50" name="Rectangle 18">
              <a:extLst>
                <a:ext uri="{FF2B5EF4-FFF2-40B4-BE49-F238E27FC236}">
                  <a16:creationId xmlns:a16="http://schemas.microsoft.com/office/drawing/2014/main" id="{7D647A12-A05E-6B46-8BA9-B7722848F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51" name="Rectangle 19">
              <a:extLst>
                <a:ext uri="{FF2B5EF4-FFF2-40B4-BE49-F238E27FC236}">
                  <a16:creationId xmlns:a16="http://schemas.microsoft.com/office/drawing/2014/main" id="{3C758F79-A662-B937-2E4A-C1E18B458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52" name="Rectangle 20">
              <a:extLst>
                <a:ext uri="{FF2B5EF4-FFF2-40B4-BE49-F238E27FC236}">
                  <a16:creationId xmlns:a16="http://schemas.microsoft.com/office/drawing/2014/main" id="{74248417-FDF4-FD16-5DA9-14C9FE01A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653" name="Rectangle 21">
              <a:extLst>
                <a:ext uri="{FF2B5EF4-FFF2-40B4-BE49-F238E27FC236}">
                  <a16:creationId xmlns:a16="http://schemas.microsoft.com/office/drawing/2014/main" id="{60113542-8BB2-2B9B-9016-BB1F63D1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5654" name="Rectangle 22">
            <a:extLst>
              <a:ext uri="{FF2B5EF4-FFF2-40B4-BE49-F238E27FC236}">
                <a16:creationId xmlns:a16="http://schemas.microsoft.com/office/drawing/2014/main" id="{4D3CF711-04A4-963A-DB55-6C082B8029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5D6E970-5D2A-D684-CF0E-8DFD24D66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52CF3A8-5F09-735E-5A92-5C125AB9C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8" name="AutoShape 4">
            <a:extLst>
              <a:ext uri="{FF2B5EF4-FFF2-40B4-BE49-F238E27FC236}">
                <a16:creationId xmlns:a16="http://schemas.microsoft.com/office/drawing/2014/main" id="{F7F57E62-E27C-C687-10FF-714F5609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8549" name="Line 5">
            <a:extLst>
              <a:ext uri="{FF2B5EF4-FFF2-40B4-BE49-F238E27FC236}">
                <a16:creationId xmlns:a16="http://schemas.microsoft.com/office/drawing/2014/main" id="{AC6895DB-887E-C6E6-B598-6E05A04488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9702B24D-FA38-E9EE-C5E6-6A210265FC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BFC54B68-6806-6F35-6E23-79CC0FC346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8552" name="Rectangle 8">
            <a:extLst>
              <a:ext uri="{FF2B5EF4-FFF2-40B4-BE49-F238E27FC236}">
                <a16:creationId xmlns:a16="http://schemas.microsoft.com/office/drawing/2014/main" id="{CE99355B-84E0-134A-E302-C25193B74D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DB01BE3-0C49-40A4-8958-58F6D715CD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6EEA7D7A-1180-68D5-036E-A54CB8F693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4013728-E7C9-7B15-4EEF-67CFC7A23F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A534D4-290C-4F75-8D4E-DA462D4A2B6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11620" name="Group 4">
            <a:extLst>
              <a:ext uri="{FF2B5EF4-FFF2-40B4-BE49-F238E27FC236}">
                <a16:creationId xmlns:a16="http://schemas.microsoft.com/office/drawing/2014/main" id="{3E4E95AE-544E-A302-BBA6-4F6580553F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1621" name="Group 5">
              <a:extLst>
                <a:ext uri="{FF2B5EF4-FFF2-40B4-BE49-F238E27FC236}">
                  <a16:creationId xmlns:a16="http://schemas.microsoft.com/office/drawing/2014/main" id="{D506DBAC-C879-CF8F-EEFA-C8FA03AB20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>
                <a:extLst>
                  <a:ext uri="{FF2B5EF4-FFF2-40B4-BE49-F238E27FC236}">
                    <a16:creationId xmlns:a16="http://schemas.microsoft.com/office/drawing/2014/main" id="{6DFC49CE-1F63-429C-7396-77BD9FFDF2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623" name="Freeform 7">
                <a:extLst>
                  <a:ext uri="{FF2B5EF4-FFF2-40B4-BE49-F238E27FC236}">
                    <a16:creationId xmlns:a16="http://schemas.microsoft.com/office/drawing/2014/main" id="{3050FA74-B82A-55EF-74BD-1F13E8FD41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624" name="Freeform 8">
                <a:extLst>
                  <a:ext uri="{FF2B5EF4-FFF2-40B4-BE49-F238E27FC236}">
                    <a16:creationId xmlns:a16="http://schemas.microsoft.com/office/drawing/2014/main" id="{45E790A5-9A57-1D0B-DF36-0CC6EC3A3E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625" name="Freeform 9">
                <a:extLst>
                  <a:ext uri="{FF2B5EF4-FFF2-40B4-BE49-F238E27FC236}">
                    <a16:creationId xmlns:a16="http://schemas.microsoft.com/office/drawing/2014/main" id="{B3B79A1B-A591-8ACD-E3CE-38787B95A1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626" name="Freeform 10">
                <a:extLst>
                  <a:ext uri="{FF2B5EF4-FFF2-40B4-BE49-F238E27FC236}">
                    <a16:creationId xmlns:a16="http://schemas.microsoft.com/office/drawing/2014/main" id="{F287EE21-0C98-374B-4400-8E30CA6283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1627" name="Freeform 11">
              <a:extLst>
                <a:ext uri="{FF2B5EF4-FFF2-40B4-BE49-F238E27FC236}">
                  <a16:creationId xmlns:a16="http://schemas.microsoft.com/office/drawing/2014/main" id="{5B5E5088-9B5E-6377-B7DE-FB1C73416C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628" name="Freeform 12">
              <a:extLst>
                <a:ext uri="{FF2B5EF4-FFF2-40B4-BE49-F238E27FC236}">
                  <a16:creationId xmlns:a16="http://schemas.microsoft.com/office/drawing/2014/main" id="{DDEBF496-035B-41DA-DEEA-70D3DECBE0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1629" name="Rectangle 13">
            <a:extLst>
              <a:ext uri="{FF2B5EF4-FFF2-40B4-BE49-F238E27FC236}">
                <a16:creationId xmlns:a16="http://schemas.microsoft.com/office/drawing/2014/main" id="{3B989DBF-FF6E-D80A-CE6E-B257E10939F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1630" name="Rectangle 14">
            <a:extLst>
              <a:ext uri="{FF2B5EF4-FFF2-40B4-BE49-F238E27FC236}">
                <a16:creationId xmlns:a16="http://schemas.microsoft.com/office/drawing/2014/main" id="{14DF2E80-0B14-CEDD-66BE-A98E5161BA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11631" name="Rectangle 15">
            <a:extLst>
              <a:ext uri="{FF2B5EF4-FFF2-40B4-BE49-F238E27FC236}">
                <a16:creationId xmlns:a16="http://schemas.microsoft.com/office/drawing/2014/main" id="{748473F4-EED6-05DE-2D58-26E4A5DA7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19E7DB17-44C8-17C3-A690-D1AC3A248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DAEABFD8-4D4A-53A7-DFAF-D39A21D3A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6740" name="Rectangle 4">
            <a:extLst>
              <a:ext uri="{FF2B5EF4-FFF2-40B4-BE49-F238E27FC236}">
                <a16:creationId xmlns:a16="http://schemas.microsoft.com/office/drawing/2014/main" id="{36F51F1B-1F3F-A39F-9E49-3BE9CD22F3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 altLang="en-US"/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064FE4C5-3968-5A94-61BC-681CE02284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C0B19E6F-5AC5-8CE9-4B2B-53A5381B51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A995D8E-CE91-44C9-89AD-A609BD3D8D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6743" name="Line 7">
            <a:extLst>
              <a:ext uri="{FF2B5EF4-FFF2-40B4-BE49-F238E27FC236}">
                <a16:creationId xmlns:a16="http://schemas.microsoft.com/office/drawing/2014/main" id="{B3A6E2DC-3DBA-9BD5-716E-E9EC7149B6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4" name="Oval 8">
            <a:extLst>
              <a:ext uri="{FF2B5EF4-FFF2-40B4-BE49-F238E27FC236}">
                <a16:creationId xmlns:a16="http://schemas.microsoft.com/office/drawing/2014/main" id="{B1DBFC40-9C93-5523-0381-D2B17BB3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6745" name="Oval 9">
            <a:extLst>
              <a:ext uri="{FF2B5EF4-FFF2-40B4-BE49-F238E27FC236}">
                <a16:creationId xmlns:a16="http://schemas.microsoft.com/office/drawing/2014/main" id="{627F96B3-B4D2-602C-D054-6B92834C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6746" name="Oval 10">
            <a:extLst>
              <a:ext uri="{FF2B5EF4-FFF2-40B4-BE49-F238E27FC236}">
                <a16:creationId xmlns:a16="http://schemas.microsoft.com/office/drawing/2014/main" id="{9A0A7893-AB1E-A9E8-ADF2-F3395A4C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>
            <a:extLst>
              <a:ext uri="{FF2B5EF4-FFF2-40B4-BE49-F238E27FC236}">
                <a16:creationId xmlns:a16="http://schemas.microsoft.com/office/drawing/2014/main" id="{8C87890C-11BA-06B1-3467-186EDB8683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9811" name="Freeform 3">
              <a:extLst>
                <a:ext uri="{FF2B5EF4-FFF2-40B4-BE49-F238E27FC236}">
                  <a16:creationId xmlns:a16="http://schemas.microsoft.com/office/drawing/2014/main" id="{7B392634-E1A9-2BCE-D105-D2FEEAC1DB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12" name="Freeform 4">
              <a:extLst>
                <a:ext uri="{FF2B5EF4-FFF2-40B4-BE49-F238E27FC236}">
                  <a16:creationId xmlns:a16="http://schemas.microsoft.com/office/drawing/2014/main" id="{E5486E1A-0AAE-B4EB-D126-A57FCB1E36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9813" name="Freeform 5">
            <a:extLst>
              <a:ext uri="{FF2B5EF4-FFF2-40B4-BE49-F238E27FC236}">
                <a16:creationId xmlns:a16="http://schemas.microsoft.com/office/drawing/2014/main" id="{5895C95D-6671-D1B9-8F71-5EDDA779ADC5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9814" name="Group 6">
            <a:extLst>
              <a:ext uri="{FF2B5EF4-FFF2-40B4-BE49-F238E27FC236}">
                <a16:creationId xmlns:a16="http://schemas.microsoft.com/office/drawing/2014/main" id="{C6CC9E2B-A97A-4DAE-C394-FF48A94C967B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19815" name="Freeform 7">
              <a:extLst>
                <a:ext uri="{FF2B5EF4-FFF2-40B4-BE49-F238E27FC236}">
                  <a16:creationId xmlns:a16="http://schemas.microsoft.com/office/drawing/2014/main" id="{D63CE3E1-E6D8-33E7-8797-9B579AE6B94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9816" name="Group 8">
              <a:extLst>
                <a:ext uri="{FF2B5EF4-FFF2-40B4-BE49-F238E27FC236}">
                  <a16:creationId xmlns:a16="http://schemas.microsoft.com/office/drawing/2014/main" id="{A6E3E2D7-BE8E-41BB-F77A-9B3D79E00E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9817" name="Freeform 9">
                <a:extLst>
                  <a:ext uri="{FF2B5EF4-FFF2-40B4-BE49-F238E27FC236}">
                    <a16:creationId xmlns:a16="http://schemas.microsoft.com/office/drawing/2014/main" id="{8DE12411-3754-CAAD-4EBB-A5C47EEBEF5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818" name="Freeform 10">
                <a:extLst>
                  <a:ext uri="{FF2B5EF4-FFF2-40B4-BE49-F238E27FC236}">
                    <a16:creationId xmlns:a16="http://schemas.microsoft.com/office/drawing/2014/main" id="{606DE00D-C688-7567-4490-6C15F6CA0C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819" name="Freeform 11">
                <a:extLst>
                  <a:ext uri="{FF2B5EF4-FFF2-40B4-BE49-F238E27FC236}">
                    <a16:creationId xmlns:a16="http://schemas.microsoft.com/office/drawing/2014/main" id="{45FEA324-7CFA-74BB-AAD4-D5EFFD81FBE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820" name="Freeform 12">
                <a:extLst>
                  <a:ext uri="{FF2B5EF4-FFF2-40B4-BE49-F238E27FC236}">
                    <a16:creationId xmlns:a16="http://schemas.microsoft.com/office/drawing/2014/main" id="{E908CDBF-CE25-6CDA-F4B9-9C9CCE88C3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821" name="Freeform 13">
                <a:extLst>
                  <a:ext uri="{FF2B5EF4-FFF2-40B4-BE49-F238E27FC236}">
                    <a16:creationId xmlns:a16="http://schemas.microsoft.com/office/drawing/2014/main" id="{B09B61C5-28F6-102B-CDDA-3BAA3AEB5E5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9822" name="Freeform 14">
              <a:extLst>
                <a:ext uri="{FF2B5EF4-FFF2-40B4-BE49-F238E27FC236}">
                  <a16:creationId xmlns:a16="http://schemas.microsoft.com/office/drawing/2014/main" id="{F0E9E60B-8E12-B834-8FC3-A70D50237BE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9823" name="Group 15">
            <a:extLst>
              <a:ext uri="{FF2B5EF4-FFF2-40B4-BE49-F238E27FC236}">
                <a16:creationId xmlns:a16="http://schemas.microsoft.com/office/drawing/2014/main" id="{1C785826-82BD-AB71-A178-ACAA7AFD747F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9824" name="Freeform 16">
              <a:extLst>
                <a:ext uri="{FF2B5EF4-FFF2-40B4-BE49-F238E27FC236}">
                  <a16:creationId xmlns:a16="http://schemas.microsoft.com/office/drawing/2014/main" id="{D922951D-7383-5D4E-5FC9-3C691ECD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25" name="Freeform 17">
              <a:extLst>
                <a:ext uri="{FF2B5EF4-FFF2-40B4-BE49-F238E27FC236}">
                  <a16:creationId xmlns:a16="http://schemas.microsoft.com/office/drawing/2014/main" id="{3A819BA4-5E40-3C95-4478-6D59EF7B3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26" name="Freeform 18">
              <a:extLst>
                <a:ext uri="{FF2B5EF4-FFF2-40B4-BE49-F238E27FC236}">
                  <a16:creationId xmlns:a16="http://schemas.microsoft.com/office/drawing/2014/main" id="{FD66D937-08E8-B9E2-AE11-93B09F9CE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27" name="Freeform 19">
              <a:extLst>
                <a:ext uri="{FF2B5EF4-FFF2-40B4-BE49-F238E27FC236}">
                  <a16:creationId xmlns:a16="http://schemas.microsoft.com/office/drawing/2014/main" id="{04453EBA-9B96-DCC2-4C5C-B4EF932CB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28" name="Freeform 20">
              <a:extLst>
                <a:ext uri="{FF2B5EF4-FFF2-40B4-BE49-F238E27FC236}">
                  <a16:creationId xmlns:a16="http://schemas.microsoft.com/office/drawing/2014/main" id="{D31AA6AD-60E6-91A4-A5D9-8D6423956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29" name="Freeform 21">
              <a:extLst>
                <a:ext uri="{FF2B5EF4-FFF2-40B4-BE49-F238E27FC236}">
                  <a16:creationId xmlns:a16="http://schemas.microsoft.com/office/drawing/2014/main" id="{FC444E66-EEEC-66AF-268F-EA2A4C713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9830" name="Rectangle 22">
            <a:extLst>
              <a:ext uri="{FF2B5EF4-FFF2-40B4-BE49-F238E27FC236}">
                <a16:creationId xmlns:a16="http://schemas.microsoft.com/office/drawing/2014/main" id="{4121214A-05E5-FE15-23DA-66B7FCCAA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9831" name="Rectangle 23">
            <a:extLst>
              <a:ext uri="{FF2B5EF4-FFF2-40B4-BE49-F238E27FC236}">
                <a16:creationId xmlns:a16="http://schemas.microsoft.com/office/drawing/2014/main" id="{10E6A7DE-E064-6525-C4F9-0F5A8753B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32" name="Rectangle 24">
            <a:extLst>
              <a:ext uri="{FF2B5EF4-FFF2-40B4-BE49-F238E27FC236}">
                <a16:creationId xmlns:a16="http://schemas.microsoft.com/office/drawing/2014/main" id="{9C9FFD2D-E942-2689-CEA8-B45A1B2EDC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9833" name="Rectangle 25">
            <a:extLst>
              <a:ext uri="{FF2B5EF4-FFF2-40B4-BE49-F238E27FC236}">
                <a16:creationId xmlns:a16="http://schemas.microsoft.com/office/drawing/2014/main" id="{62D17AC6-1BBF-9835-090F-1DD330DAD2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9834" name="Rectangle 26">
            <a:extLst>
              <a:ext uri="{FF2B5EF4-FFF2-40B4-BE49-F238E27FC236}">
                <a16:creationId xmlns:a16="http://schemas.microsoft.com/office/drawing/2014/main" id="{25169BF1-D0A3-3148-36FD-4B905CCDF4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AC5EB3F-05C5-4A1A-8E61-B4D5D115E0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F22ADA5-7572-C125-2467-93D5E50E09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D6BB6221-34CC-245E-7C87-C2322B2EA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471FFDB9-5949-4EAC-BBEF-3FEF9D898C1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22884" name="Group 4">
            <a:extLst>
              <a:ext uri="{FF2B5EF4-FFF2-40B4-BE49-F238E27FC236}">
                <a16:creationId xmlns:a16="http://schemas.microsoft.com/office/drawing/2014/main" id="{5A734F8B-EFBD-77A8-D727-5690398531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40965C31-6A40-4D04-3791-56F59965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121D9380-2D28-0FE1-3EC4-9FE27D71A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DC493A7E-2875-E7F4-C86B-A1B5C27BB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B78275E5-D3A1-ACFC-F0C0-D79816704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0D9C8E3C-3A05-EFFD-085C-DD0033ACC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E2AFF943-5941-0E39-EB45-151A2DC2A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09824980-2E09-5506-4F59-8F09FE6CB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180ED948-B134-C496-8FFE-2DA16B479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C488074-AF0F-057E-7CD2-B43285600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2894" name="Rectangle 14">
            <a:extLst>
              <a:ext uri="{FF2B5EF4-FFF2-40B4-BE49-F238E27FC236}">
                <a16:creationId xmlns:a16="http://schemas.microsoft.com/office/drawing/2014/main" id="{1F8FABFB-8EF9-C710-D68B-1804BCE81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895" name="Rectangle 15">
            <a:extLst>
              <a:ext uri="{FF2B5EF4-FFF2-40B4-BE49-F238E27FC236}">
                <a16:creationId xmlns:a16="http://schemas.microsoft.com/office/drawing/2014/main" id="{5F7C66E6-55B6-E9E9-4958-76858BE41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93B01032-EC48-6238-FCCD-159747A322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8D38C6C5-6FC1-88B8-275E-65D7D369F478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31075" name="Oval 3">
              <a:extLst>
                <a:ext uri="{FF2B5EF4-FFF2-40B4-BE49-F238E27FC236}">
                  <a16:creationId xmlns:a16="http://schemas.microsoft.com/office/drawing/2014/main" id="{705BD7CB-B227-B32C-32D2-AABC5B3D99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1076" name="Oval 4">
              <a:extLst>
                <a:ext uri="{FF2B5EF4-FFF2-40B4-BE49-F238E27FC236}">
                  <a16:creationId xmlns:a16="http://schemas.microsoft.com/office/drawing/2014/main" id="{C5124788-DDBC-EF0E-E420-7A932F8DDF9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1077" name="Oval 5">
              <a:extLst>
                <a:ext uri="{FF2B5EF4-FFF2-40B4-BE49-F238E27FC236}">
                  <a16:creationId xmlns:a16="http://schemas.microsoft.com/office/drawing/2014/main" id="{F7D21E2B-F064-EFE2-AFC4-AE972F5056B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1078" name="Oval 6">
              <a:extLst>
                <a:ext uri="{FF2B5EF4-FFF2-40B4-BE49-F238E27FC236}">
                  <a16:creationId xmlns:a16="http://schemas.microsoft.com/office/drawing/2014/main" id="{86D50830-0CF1-8E64-1EA0-9C758DBF703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1079" name="Oval 7">
              <a:extLst>
                <a:ext uri="{FF2B5EF4-FFF2-40B4-BE49-F238E27FC236}">
                  <a16:creationId xmlns:a16="http://schemas.microsoft.com/office/drawing/2014/main" id="{74FA5FBE-AE86-E7B7-44E0-66A089F710B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1080" name="Rectangle 8">
            <a:extLst>
              <a:ext uri="{FF2B5EF4-FFF2-40B4-BE49-F238E27FC236}">
                <a16:creationId xmlns:a16="http://schemas.microsoft.com/office/drawing/2014/main" id="{EAA8C07D-B227-9A6C-1000-1ADA430C8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1081" name="Rectangle 9">
            <a:extLst>
              <a:ext uri="{FF2B5EF4-FFF2-40B4-BE49-F238E27FC236}">
                <a16:creationId xmlns:a16="http://schemas.microsoft.com/office/drawing/2014/main" id="{4865797C-8048-717A-054F-0DEAA5B087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31082" name="Rectangle 10">
            <a:extLst>
              <a:ext uri="{FF2B5EF4-FFF2-40B4-BE49-F238E27FC236}">
                <a16:creationId xmlns:a16="http://schemas.microsoft.com/office/drawing/2014/main" id="{46937A9D-FA6B-5699-E798-3583D2E718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31083" name="Rectangle 11">
            <a:extLst>
              <a:ext uri="{FF2B5EF4-FFF2-40B4-BE49-F238E27FC236}">
                <a16:creationId xmlns:a16="http://schemas.microsoft.com/office/drawing/2014/main" id="{E2F9E708-BEA4-0556-3D37-3AB6ED96B6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1FA5D3C-74F8-4AC2-AF1A-8478F28089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1084" name="Rectangle 12">
            <a:extLst>
              <a:ext uri="{FF2B5EF4-FFF2-40B4-BE49-F238E27FC236}">
                <a16:creationId xmlns:a16="http://schemas.microsoft.com/office/drawing/2014/main" id="{86194984-5A6C-F4B7-DA1E-E97AB09AB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>
            <a:extLst>
              <a:ext uri="{FF2B5EF4-FFF2-40B4-BE49-F238E27FC236}">
                <a16:creationId xmlns:a16="http://schemas.microsoft.com/office/drawing/2014/main" id="{77CBBB38-E0F2-7AC7-2813-F0493B76B9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38243" name="Rectangle 3">
              <a:extLst>
                <a:ext uri="{FF2B5EF4-FFF2-40B4-BE49-F238E27FC236}">
                  <a16:creationId xmlns:a16="http://schemas.microsoft.com/office/drawing/2014/main" id="{D95F89F2-DCA3-68DC-CD33-5F0A2C7E7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38244" name="Group 4">
              <a:extLst>
                <a:ext uri="{FF2B5EF4-FFF2-40B4-BE49-F238E27FC236}">
                  <a16:creationId xmlns:a16="http://schemas.microsoft.com/office/drawing/2014/main" id="{02F11E63-C02A-F3C8-34D9-AD2AC19FA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38245" name="Rectangle 5">
                <a:extLst>
                  <a:ext uri="{FF2B5EF4-FFF2-40B4-BE49-F238E27FC236}">
                    <a16:creationId xmlns:a16="http://schemas.microsoft.com/office/drawing/2014/main" id="{23E8697A-F928-7C95-E6CF-CA392CA5C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246" name="Line 6">
                <a:extLst>
                  <a:ext uri="{FF2B5EF4-FFF2-40B4-BE49-F238E27FC236}">
                    <a16:creationId xmlns:a16="http://schemas.microsoft.com/office/drawing/2014/main" id="{3BF44132-1ACF-FA96-7562-A7895B676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38247" name="Rectangle 7">
            <a:extLst>
              <a:ext uri="{FF2B5EF4-FFF2-40B4-BE49-F238E27FC236}">
                <a16:creationId xmlns:a16="http://schemas.microsoft.com/office/drawing/2014/main" id="{212C7D9A-05E5-F5CB-9062-C6EC4F904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8248" name="Rectangle 8">
            <a:extLst>
              <a:ext uri="{FF2B5EF4-FFF2-40B4-BE49-F238E27FC236}">
                <a16:creationId xmlns:a16="http://schemas.microsoft.com/office/drawing/2014/main" id="{F0A2A59C-A659-AEB8-B77C-433B1C649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8249" name="Rectangle 9">
            <a:extLst>
              <a:ext uri="{FF2B5EF4-FFF2-40B4-BE49-F238E27FC236}">
                <a16:creationId xmlns:a16="http://schemas.microsoft.com/office/drawing/2014/main" id="{F686AAF4-9FC0-A51E-D4B8-DDB3450FE1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C089026F-2A20-3E90-7638-8F517371B9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38251" name="Rectangle 11">
            <a:extLst>
              <a:ext uri="{FF2B5EF4-FFF2-40B4-BE49-F238E27FC236}">
                <a16:creationId xmlns:a16="http://schemas.microsoft.com/office/drawing/2014/main" id="{3BC11A6B-560F-8DCB-807A-02791A84DF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3AF96F3-F0D2-48D9-8AEB-A977F5F3E1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8252" name="Line 12">
            <a:extLst>
              <a:ext uri="{FF2B5EF4-FFF2-40B4-BE49-F238E27FC236}">
                <a16:creationId xmlns:a16="http://schemas.microsoft.com/office/drawing/2014/main" id="{D4CE1CA1-7F06-7331-D9A5-38CB8E954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36" TargetMode="External"/><Relationship Id="rId13" Type="http://schemas.openxmlformats.org/officeDocument/2006/relationships/hyperlink" Target="http://en.wikipedia.org/wiki/Tanauan_City" TargetMode="External"/><Relationship Id="rId18" Type="http://schemas.openxmlformats.org/officeDocument/2006/relationships/hyperlink" Target="http://en.wikipedia.org/wiki/Kapisanan_ng_Paglilingkod_sa_Bagong_Pilipinas" TargetMode="External"/><Relationship Id="rId3" Type="http://schemas.openxmlformats.org/officeDocument/2006/relationships/hyperlink" Target="http://en.wikipedia.org/wiki/October_14" TargetMode="External"/><Relationship Id="rId21" Type="http://schemas.openxmlformats.org/officeDocument/2006/relationships/hyperlink" Target="http://en.wikipedia.org/wiki/Roman_Catholic_Church" TargetMode="External"/><Relationship Id="rId7" Type="http://schemas.openxmlformats.org/officeDocument/2006/relationships/hyperlink" Target="http://en.wikipedia.org/wiki/February_29" TargetMode="External"/><Relationship Id="rId12" Type="http://schemas.openxmlformats.org/officeDocument/2006/relationships/hyperlink" Target="http://en.wikipedia.org/wiki/1891" TargetMode="External"/><Relationship Id="rId17" Type="http://schemas.openxmlformats.org/officeDocument/2006/relationships/hyperlink" Target="http://en.wikipedia.org/wiki/Manila" TargetMode="External"/><Relationship Id="rId2" Type="http://schemas.openxmlformats.org/officeDocument/2006/relationships/hyperlink" Target="http://en.wikipedia.org/wiki/President_of_the_Philippines" TargetMode="External"/><Relationship Id="rId16" Type="http://schemas.openxmlformats.org/officeDocument/2006/relationships/hyperlink" Target="http://en.wikipedia.org/wiki/1959" TargetMode="External"/><Relationship Id="rId20" Type="http://schemas.openxmlformats.org/officeDocument/2006/relationships/hyperlink" Target="http://en.wikipedia.org/wiki/Lawyer" TargetMode="External"/><Relationship Id="rId1" Type="http://schemas.openxmlformats.org/officeDocument/2006/relationships/slideLayout" Target="../slideLayouts/slideLayout139.xml"/><Relationship Id="rId6" Type="http://schemas.openxmlformats.org/officeDocument/2006/relationships/hyperlink" Target="http://en.wikipedia.org/wiki/1945" TargetMode="External"/><Relationship Id="rId11" Type="http://schemas.openxmlformats.org/officeDocument/2006/relationships/hyperlink" Target="http://en.wikipedia.org/wiki/March_9" TargetMode="External"/><Relationship Id="rId5" Type="http://schemas.openxmlformats.org/officeDocument/2006/relationships/hyperlink" Target="http://en.wikipedia.org/wiki/August_17" TargetMode="External"/><Relationship Id="rId15" Type="http://schemas.openxmlformats.org/officeDocument/2006/relationships/hyperlink" Target="http://en.wikipedia.org/wiki/November_6" TargetMode="External"/><Relationship Id="rId10" Type="http://schemas.openxmlformats.org/officeDocument/2006/relationships/hyperlink" Target="http://en.wikipedia.org/wiki/1942" TargetMode="External"/><Relationship Id="rId19" Type="http://schemas.openxmlformats.org/officeDocument/2006/relationships/hyperlink" Target="http://en.wikipedia.org/wiki/Pacencia_Laurel" TargetMode="External"/><Relationship Id="rId4" Type="http://schemas.openxmlformats.org/officeDocument/2006/relationships/hyperlink" Target="http://en.wikipedia.org/wiki/1943" TargetMode="External"/><Relationship Id="rId9" Type="http://schemas.openxmlformats.org/officeDocument/2006/relationships/hyperlink" Target="http://en.wikipedia.org/wiki/February_5" TargetMode="External"/><Relationship Id="rId14" Type="http://schemas.openxmlformats.org/officeDocument/2006/relationships/hyperlink" Target="http://en.wikipedia.org/wiki/Batanga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ndb.com/gov/072/000051916/" TargetMode="External"/><Relationship Id="rId3" Type="http://schemas.openxmlformats.org/officeDocument/2006/relationships/hyperlink" Target="http://www.nndb.com/lists/889/000105574/" TargetMode="External"/><Relationship Id="rId7" Type="http://schemas.openxmlformats.org/officeDocument/2006/relationships/hyperlink" Target="http://www.nndb.com/lists/758/000094476/" TargetMode="External"/><Relationship Id="rId2" Type="http://schemas.openxmlformats.org/officeDocument/2006/relationships/hyperlink" Target="http://www.nndb.com/lists/838/000106520/" TargetMode="External"/><Relationship Id="rId1" Type="http://schemas.openxmlformats.org/officeDocument/2006/relationships/slideLayout" Target="../slideLayouts/slideLayout150.xml"/><Relationship Id="rId6" Type="http://schemas.openxmlformats.org/officeDocument/2006/relationships/hyperlink" Target="http://www.nndb.com/geo/878/000069671/" TargetMode="External"/><Relationship Id="rId5" Type="http://schemas.openxmlformats.org/officeDocument/2006/relationships/hyperlink" Target="http://www.nndb.com/lists/466/000106148/" TargetMode="External"/><Relationship Id="rId4" Type="http://schemas.openxmlformats.org/officeDocument/2006/relationships/hyperlink" Target="http://www.nndb.com/lists/943/00010662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Image:Ph_pres_estrada.jpg" TargetMode="Externa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ondo" TargetMode="External"/><Relationship Id="rId13" Type="http://schemas.openxmlformats.org/officeDocument/2006/relationships/hyperlink" Target="http://en.wikipedia.org/wiki/Roman_Catholic_Church" TargetMode="External"/><Relationship Id="rId3" Type="http://schemas.openxmlformats.org/officeDocument/2006/relationships/hyperlink" Target="http://en.wikipedia.org/wiki/June_30" TargetMode="External"/><Relationship Id="rId7" Type="http://schemas.openxmlformats.org/officeDocument/2006/relationships/hyperlink" Target="http://en.wikipedia.org/wiki/1937" TargetMode="External"/><Relationship Id="rId12" Type="http://schemas.openxmlformats.org/officeDocument/2006/relationships/hyperlink" Target="http://en.wikipedia.org/wiki/Actor" TargetMode="External"/><Relationship Id="rId2" Type="http://schemas.openxmlformats.org/officeDocument/2006/relationships/hyperlink" Target="http://en.wikipedia.org/wiki/President_of_the_Philippines" TargetMode="External"/><Relationship Id="rId1" Type="http://schemas.openxmlformats.org/officeDocument/2006/relationships/slideLayout" Target="../slideLayouts/slideLayout161.xml"/><Relationship Id="rId6" Type="http://schemas.openxmlformats.org/officeDocument/2006/relationships/hyperlink" Target="http://en.wikipedia.org/wiki/April_19" TargetMode="External"/><Relationship Id="rId11" Type="http://schemas.openxmlformats.org/officeDocument/2006/relationships/hyperlink" Target="http://en.wikipedia.org/wiki/Loi_Estrada" TargetMode="External"/><Relationship Id="rId5" Type="http://schemas.openxmlformats.org/officeDocument/2006/relationships/hyperlink" Target="http://en.wikipedia.org/wiki/1998" TargetMode="External"/><Relationship Id="rId10" Type="http://schemas.openxmlformats.org/officeDocument/2006/relationships/hyperlink" Target="http://en.wikipedia.org/wiki/Partido_ng_Masang_Pilipino" TargetMode="External"/><Relationship Id="rId4" Type="http://schemas.openxmlformats.org/officeDocument/2006/relationships/hyperlink" Target="http://en.wikipedia.org/wiki/1992" TargetMode="External"/><Relationship Id="rId9" Type="http://schemas.openxmlformats.org/officeDocument/2006/relationships/hyperlink" Target="http://en.wikipedia.org/wiki/Manila" TargetMode="External"/><Relationship Id="rId1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35" TargetMode="External"/><Relationship Id="rId13" Type="http://schemas.openxmlformats.org/officeDocument/2006/relationships/hyperlink" Target="http://en.wikipedia.org/wiki/October_19" TargetMode="External"/><Relationship Id="rId18" Type="http://schemas.openxmlformats.org/officeDocument/2006/relationships/hyperlink" Target="http://en.wikipedia.org/wiki/Lawyer" TargetMode="External"/><Relationship Id="rId3" Type="http://schemas.openxmlformats.org/officeDocument/2006/relationships/hyperlink" Target="http://en.wikipedia.org/wiki/August_1" TargetMode="External"/><Relationship Id="rId7" Type="http://schemas.openxmlformats.org/officeDocument/2006/relationships/hyperlink" Target="http://en.wikipedia.org/wiki/November_15" TargetMode="External"/><Relationship Id="rId12" Type="http://schemas.openxmlformats.org/officeDocument/2006/relationships/hyperlink" Target="http://en.wikipedia.org/wiki/Cebu_Province" TargetMode="External"/><Relationship Id="rId17" Type="http://schemas.openxmlformats.org/officeDocument/2006/relationships/hyperlink" Target="http://en.wikipedia.org/wiki/Esperanza_Osme%C3%B1a" TargetMode="External"/><Relationship Id="rId2" Type="http://schemas.openxmlformats.org/officeDocument/2006/relationships/hyperlink" Target="http://en.wikipedia.org/wiki/President_of_the_Philippines" TargetMode="External"/><Relationship Id="rId16" Type="http://schemas.openxmlformats.org/officeDocument/2006/relationships/hyperlink" Target="http://en.wikipedia.org/wiki/Nacionalista_Party_%28Philippines%29" TargetMode="External"/><Relationship Id="rId1" Type="http://schemas.openxmlformats.org/officeDocument/2006/relationships/slideLayout" Target="../slideLayouts/slideLayout172.xml"/><Relationship Id="rId6" Type="http://schemas.openxmlformats.org/officeDocument/2006/relationships/hyperlink" Target="http://en.wikipedia.org/wiki/1946" TargetMode="External"/><Relationship Id="rId11" Type="http://schemas.openxmlformats.org/officeDocument/2006/relationships/hyperlink" Target="http://en.wikipedia.org/wiki/Cebu_City" TargetMode="External"/><Relationship Id="rId5" Type="http://schemas.openxmlformats.org/officeDocument/2006/relationships/hyperlink" Target="http://en.wikipedia.org/wiki/May_28" TargetMode="External"/><Relationship Id="rId15" Type="http://schemas.openxmlformats.org/officeDocument/2006/relationships/hyperlink" Target="http://en.wikipedia.org/wiki/Quezon_City" TargetMode="External"/><Relationship Id="rId10" Type="http://schemas.openxmlformats.org/officeDocument/2006/relationships/hyperlink" Target="http://en.wikipedia.org/wiki/1878" TargetMode="External"/><Relationship Id="rId19" Type="http://schemas.openxmlformats.org/officeDocument/2006/relationships/hyperlink" Target="http://en.wikipedia.org/wiki/Roman_Catholic_Church" TargetMode="External"/><Relationship Id="rId4" Type="http://schemas.openxmlformats.org/officeDocument/2006/relationships/hyperlink" Target="http://en.wikipedia.org/wiki/1944" TargetMode="External"/><Relationship Id="rId9" Type="http://schemas.openxmlformats.org/officeDocument/2006/relationships/hyperlink" Target="http://en.wikipedia.org/wiki/September_9" TargetMode="External"/><Relationship Id="rId14" Type="http://schemas.openxmlformats.org/officeDocument/2006/relationships/hyperlink" Target="http://en.wikipedia.org/wiki/19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Image:Ph_pres_arroyo.jpg" TargetMode="Externa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47" TargetMode="External"/><Relationship Id="rId13" Type="http://schemas.openxmlformats.org/officeDocument/2006/relationships/hyperlink" Target="http://en.wikipedia.org/wiki/Kabalikat_ng_Malayang_Pilipino" TargetMode="External"/><Relationship Id="rId3" Type="http://schemas.openxmlformats.org/officeDocument/2006/relationships/hyperlink" Target="http://en.wikipedia.org/wiki/Incumbent" TargetMode="External"/><Relationship Id="rId7" Type="http://schemas.openxmlformats.org/officeDocument/2006/relationships/hyperlink" Target="http://en.wikipedia.org/wiki/April_5" TargetMode="External"/><Relationship Id="rId12" Type="http://schemas.openxmlformats.org/officeDocument/2006/relationships/hyperlink" Target="http://en.wikipedia.org/wiki/Lakas-Christian_Muslim_Democrats" TargetMode="External"/><Relationship Id="rId2" Type="http://schemas.openxmlformats.org/officeDocument/2006/relationships/hyperlink" Target="http://en.wikipedia.org/wiki/President_of_the_Philippines" TargetMode="External"/><Relationship Id="rId16" Type="http://schemas.openxmlformats.org/officeDocument/2006/relationships/hyperlink" Target="http://en.wikipedia.org/wiki/Roman_Catholic" TargetMode="External"/><Relationship Id="rId1" Type="http://schemas.openxmlformats.org/officeDocument/2006/relationships/slideLayout" Target="../slideLayouts/slideLayout183.xml"/><Relationship Id="rId6" Type="http://schemas.openxmlformats.org/officeDocument/2006/relationships/hyperlink" Target="http://en.wikipedia.org/wiki/Noli_de_Castro" TargetMode="External"/><Relationship Id="rId11" Type="http://schemas.openxmlformats.org/officeDocument/2006/relationships/hyperlink" Target="http://en.wikipedia.org/wiki/Laban_ng_Demokratikong_Pilipino" TargetMode="External"/><Relationship Id="rId5" Type="http://schemas.openxmlformats.org/officeDocument/2006/relationships/hyperlink" Target="http://en.wikipedia.org/wiki/2001" TargetMode="External"/><Relationship Id="rId15" Type="http://schemas.openxmlformats.org/officeDocument/2006/relationships/hyperlink" Target="http://en.wikipedia.org/wiki/Economist" TargetMode="External"/><Relationship Id="rId10" Type="http://schemas.openxmlformats.org/officeDocument/2006/relationships/hyperlink" Target="http://en.wikipedia.org/wiki/Rizal" TargetMode="External"/><Relationship Id="rId4" Type="http://schemas.openxmlformats.org/officeDocument/2006/relationships/hyperlink" Target="http://en.wikipedia.org/wiki/January_20" TargetMode="External"/><Relationship Id="rId9" Type="http://schemas.openxmlformats.org/officeDocument/2006/relationships/hyperlink" Target="http://en.wikipedia.org/wiki/San_Juan%2C_Metro_Manila" TargetMode="External"/><Relationship Id="rId14" Type="http://schemas.openxmlformats.org/officeDocument/2006/relationships/hyperlink" Target="http://en.wikipedia.org/wiki/Jose_Miguel_Arroy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anuary_1" TargetMode="External"/><Relationship Id="rId13" Type="http://schemas.openxmlformats.org/officeDocument/2006/relationships/hyperlink" Target="http://en.wikipedia.org/wiki/Angeles" TargetMode="External"/><Relationship Id="rId18" Type="http://schemas.openxmlformats.org/officeDocument/2006/relationships/image" Target="../media/image14.jpeg"/><Relationship Id="rId3" Type="http://schemas.openxmlformats.org/officeDocument/2006/relationships/hyperlink" Target="http://en.wikipedia.org/wiki/May_28" TargetMode="External"/><Relationship Id="rId7" Type="http://schemas.openxmlformats.org/officeDocument/2006/relationships/hyperlink" Target="http://en.wikipedia.org/wiki/1948" TargetMode="External"/><Relationship Id="rId12" Type="http://schemas.openxmlformats.org/officeDocument/2006/relationships/hyperlink" Target="http://en.wikipedia.org/wiki/Clark_Air_Base" TargetMode="External"/><Relationship Id="rId17" Type="http://schemas.openxmlformats.org/officeDocument/2006/relationships/hyperlink" Target="http://en.wikipedia.org/wiki/Roman_Catholic_Church" TargetMode="External"/><Relationship Id="rId2" Type="http://schemas.openxmlformats.org/officeDocument/2006/relationships/hyperlink" Target="http://en.wikipedia.org/wiki/President_of_the_Philippines" TargetMode="External"/><Relationship Id="rId16" Type="http://schemas.openxmlformats.org/officeDocument/2006/relationships/hyperlink" Target="http://en.wikipedia.org/wiki/Lawyer" TargetMode="External"/><Relationship Id="rId1" Type="http://schemas.openxmlformats.org/officeDocument/2006/relationships/slideLayout" Target="../slideLayouts/slideLayout194.xml"/><Relationship Id="rId6" Type="http://schemas.openxmlformats.org/officeDocument/2006/relationships/hyperlink" Target="http://en.wikipedia.org/wiki/April_15" TargetMode="External"/><Relationship Id="rId11" Type="http://schemas.openxmlformats.org/officeDocument/2006/relationships/hyperlink" Target="http://en.wikipedia.org/wiki/Capiz" TargetMode="External"/><Relationship Id="rId5" Type="http://schemas.openxmlformats.org/officeDocument/2006/relationships/hyperlink" Target="http://en.wikipedia.org/wiki/July_4" TargetMode="External"/><Relationship Id="rId15" Type="http://schemas.openxmlformats.org/officeDocument/2006/relationships/hyperlink" Target="http://en.wikipedia.org/wiki/Trinidad_Roxas" TargetMode="External"/><Relationship Id="rId10" Type="http://schemas.openxmlformats.org/officeDocument/2006/relationships/hyperlink" Target="http://en.wikipedia.org/wiki/Roxas_City" TargetMode="External"/><Relationship Id="rId4" Type="http://schemas.openxmlformats.org/officeDocument/2006/relationships/hyperlink" Target="http://en.wikipedia.org/wiki/1946" TargetMode="External"/><Relationship Id="rId9" Type="http://schemas.openxmlformats.org/officeDocument/2006/relationships/hyperlink" Target="http://en.wikipedia.org/wiki/1892" TargetMode="External"/><Relationship Id="rId14" Type="http://schemas.openxmlformats.org/officeDocument/2006/relationships/hyperlink" Target="http://en.wikipedia.org/wiki/Pampang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nndb.com/lists/906/000105591/" TargetMode="External"/><Relationship Id="rId7" Type="http://schemas.openxmlformats.org/officeDocument/2006/relationships/hyperlink" Target="http://www.nndb.com/gov/072/000051916/" TargetMode="External"/><Relationship Id="rId2" Type="http://schemas.openxmlformats.org/officeDocument/2006/relationships/hyperlink" Target="http://www.nndb.com/lists/761/000106443/" TargetMode="External"/><Relationship Id="rId1" Type="http://schemas.openxmlformats.org/officeDocument/2006/relationships/slideLayout" Target="../slideLayouts/slideLayout216.xml"/><Relationship Id="rId6" Type="http://schemas.openxmlformats.org/officeDocument/2006/relationships/hyperlink" Target="http://www.nndb.com/lists/332/000069125/" TargetMode="External"/><Relationship Id="rId5" Type="http://schemas.openxmlformats.org/officeDocument/2006/relationships/hyperlink" Target="http://www.nndb.com/lists/467/000106149/" TargetMode="External"/><Relationship Id="rId4" Type="http://schemas.openxmlformats.org/officeDocument/2006/relationships/hyperlink" Target="http://www.nndb.com/lists/960/000106642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db.com/lists/895/000105580/" TargetMode="External"/><Relationship Id="rId2" Type="http://schemas.openxmlformats.org/officeDocument/2006/relationships/hyperlink" Target="http://www.nndb.com/lists/826/000106508/" TargetMode="External"/><Relationship Id="rId1" Type="http://schemas.openxmlformats.org/officeDocument/2006/relationships/slideLayout" Target="../slideLayouts/slideLayout238.xml"/><Relationship Id="rId6" Type="http://schemas.openxmlformats.org/officeDocument/2006/relationships/hyperlink" Target="http://www.nndb.com/gov/072/000051916/" TargetMode="External"/><Relationship Id="rId5" Type="http://schemas.openxmlformats.org/officeDocument/2006/relationships/hyperlink" Target="http://www.nndb.com/lists/481/000106163/" TargetMode="External"/><Relationship Id="rId4" Type="http://schemas.openxmlformats.org/officeDocument/2006/relationships/hyperlink" Target="http://www.nndb.com/lists/052/000106731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17" TargetMode="External"/><Relationship Id="rId3" Type="http://schemas.openxmlformats.org/officeDocument/2006/relationships/hyperlink" Target="http://en.wikipedia.org/wiki/June_12" TargetMode="External"/><Relationship Id="rId7" Type="http://schemas.openxmlformats.org/officeDocument/2006/relationships/hyperlink" Target="http://en.wikipedia.org/wiki/September_11" TargetMode="External"/><Relationship Id="rId12" Type="http://schemas.openxmlformats.org/officeDocument/2006/relationships/hyperlink" Target="http://en.wikipedia.org/wiki/Imelda_Marcos" TargetMode="External"/><Relationship Id="rId2" Type="http://schemas.openxmlformats.org/officeDocument/2006/relationships/hyperlink" Target="http://en.wikipedia.org/wiki/President_of_the_Philippines" TargetMode="External"/><Relationship Id="rId1" Type="http://schemas.openxmlformats.org/officeDocument/2006/relationships/slideLayout" Target="../slideLayouts/slideLayout249.xml"/><Relationship Id="rId6" Type="http://schemas.openxmlformats.org/officeDocument/2006/relationships/hyperlink" Target="http://en.wikipedia.org/wiki/1981" TargetMode="External"/><Relationship Id="rId11" Type="http://schemas.openxmlformats.org/officeDocument/2006/relationships/hyperlink" Target="http://en.wikipedia.org/wiki/Philippines" TargetMode="External"/><Relationship Id="rId5" Type="http://schemas.openxmlformats.org/officeDocument/2006/relationships/hyperlink" Target="http://en.wikipedia.org/wiki/June_30" TargetMode="External"/><Relationship Id="rId10" Type="http://schemas.openxmlformats.org/officeDocument/2006/relationships/hyperlink" Target="http://en.wikipedia.org/wiki/Ilocos_Norte" TargetMode="External"/><Relationship Id="rId4" Type="http://schemas.openxmlformats.org/officeDocument/2006/relationships/hyperlink" Target="http://en.wikipedia.org/wiki/1978" TargetMode="External"/><Relationship Id="rId9" Type="http://schemas.openxmlformats.org/officeDocument/2006/relationships/hyperlink" Target="http://en.wikipedia.org/wiki/Sarrat%2C_Ilocos_Norte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Kawit%2C_Cavite" TargetMode="External"/><Relationship Id="rId13" Type="http://schemas.openxmlformats.org/officeDocument/2006/relationships/hyperlink" Target="http://en.wikipedia.org/wiki/Metro_Manila" TargetMode="External"/><Relationship Id="rId3" Type="http://schemas.openxmlformats.org/officeDocument/2006/relationships/hyperlink" Target="http://en.wikipedia.org/wiki/March_22" TargetMode="External"/><Relationship Id="rId7" Type="http://schemas.openxmlformats.org/officeDocument/2006/relationships/hyperlink" Target="http://en.wikipedia.org/wiki/1869" TargetMode="External"/><Relationship Id="rId12" Type="http://schemas.openxmlformats.org/officeDocument/2006/relationships/hyperlink" Target="http://en.wikipedia.org/wiki/Quezon_City" TargetMode="External"/><Relationship Id="rId2" Type="http://schemas.openxmlformats.org/officeDocument/2006/relationships/hyperlink" Target="http://en.wikipedia.org/wiki/President_of_the_Philippines" TargetMode="External"/><Relationship Id="rId16" Type="http://schemas.openxmlformats.org/officeDocument/2006/relationships/hyperlink" Target="http://en.wikipedia.org/wiki/Roman_Catholic_Church" TargetMode="External"/><Relationship Id="rId1" Type="http://schemas.openxmlformats.org/officeDocument/2006/relationships/slideLayout" Target="../slideLayouts/slideLayout271.xml"/><Relationship Id="rId6" Type="http://schemas.openxmlformats.org/officeDocument/2006/relationships/hyperlink" Target="http://en.wikipedia.org/wiki/1901" TargetMode="External"/><Relationship Id="rId11" Type="http://schemas.openxmlformats.org/officeDocument/2006/relationships/hyperlink" Target="http://en.wikipedia.org/wiki/1964" TargetMode="External"/><Relationship Id="rId5" Type="http://schemas.openxmlformats.org/officeDocument/2006/relationships/hyperlink" Target="http://en.wikipedia.org/wiki/April_1" TargetMode="External"/><Relationship Id="rId15" Type="http://schemas.openxmlformats.org/officeDocument/2006/relationships/hyperlink" Target="http://en.wikipedia.org/wiki/Military" TargetMode="External"/><Relationship Id="rId10" Type="http://schemas.openxmlformats.org/officeDocument/2006/relationships/hyperlink" Target="http://en.wikipedia.org/wiki/February_6" TargetMode="External"/><Relationship Id="rId4" Type="http://schemas.openxmlformats.org/officeDocument/2006/relationships/hyperlink" Target="http://en.wikipedia.org/wiki/1897" TargetMode="External"/><Relationship Id="rId9" Type="http://schemas.openxmlformats.org/officeDocument/2006/relationships/hyperlink" Target="http://en.wikipedia.org/wiki/Cavite" TargetMode="External"/><Relationship Id="rId14" Type="http://schemas.openxmlformats.org/officeDocument/2006/relationships/hyperlink" Target="http://en.wikipedia.org/wiki/Hilaria_Aguinaldo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Image:Ph_pres_ramos.jpg" TargetMode="External"/><Relationship Id="rId1" Type="http://schemas.openxmlformats.org/officeDocument/2006/relationships/slideLayout" Target="../slideLayouts/slideLayout2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35" TargetMode="External"/><Relationship Id="rId13" Type="http://schemas.openxmlformats.org/officeDocument/2006/relationships/hyperlink" Target="http://en.wikipedia.org/wiki/Baler%2C_Aurora" TargetMode="External"/><Relationship Id="rId18" Type="http://schemas.openxmlformats.org/officeDocument/2006/relationships/hyperlink" Target="http://en.wikipedia.org/wiki/Nacionalista_Party_%28Philippines%29" TargetMode="External"/><Relationship Id="rId3" Type="http://schemas.openxmlformats.org/officeDocument/2006/relationships/hyperlink" Target="http://en.wikipedia.org/wiki/Image:Quezon_Sig.png" TargetMode="External"/><Relationship Id="rId21" Type="http://schemas.openxmlformats.org/officeDocument/2006/relationships/hyperlink" Target="http://en.wikipedia.org/wiki/Roman_Catholic_Church" TargetMode="External"/><Relationship Id="rId7" Type="http://schemas.openxmlformats.org/officeDocument/2006/relationships/hyperlink" Target="http://en.wikipedia.org/wiki/November_15" TargetMode="External"/><Relationship Id="rId12" Type="http://schemas.openxmlformats.org/officeDocument/2006/relationships/hyperlink" Target="http://en.wikipedia.org/wiki/1878" TargetMode="External"/><Relationship Id="rId17" Type="http://schemas.openxmlformats.org/officeDocument/2006/relationships/hyperlink" Target="http://en.wikipedia.org/wiki/United_States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en.wikipedia.org/wiki/New_York" TargetMode="External"/><Relationship Id="rId20" Type="http://schemas.openxmlformats.org/officeDocument/2006/relationships/hyperlink" Target="http://en.wikipedia.org/wiki/Lawyer" TargetMode="Externa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en.wikipedia.org/wiki/President_of_the_Philippines" TargetMode="External"/><Relationship Id="rId11" Type="http://schemas.openxmlformats.org/officeDocument/2006/relationships/hyperlink" Target="http://en.wikipedia.org/wiki/August_19" TargetMode="External"/><Relationship Id="rId5" Type="http://schemas.openxmlformats.org/officeDocument/2006/relationships/image" Target="http://upload.wikimedia.org/wikipedia/en/thumb/3/35/Quezon_Sig.png/128px-Quezon_Sig.png" TargetMode="External"/><Relationship Id="rId15" Type="http://schemas.openxmlformats.org/officeDocument/2006/relationships/hyperlink" Target="http://en.wikipedia.org/wiki/Saranac_Lake%2C_New_York" TargetMode="External"/><Relationship Id="rId10" Type="http://schemas.openxmlformats.org/officeDocument/2006/relationships/hyperlink" Target="http://en.wikipedia.org/wiki/1944" TargetMode="External"/><Relationship Id="rId19" Type="http://schemas.openxmlformats.org/officeDocument/2006/relationships/hyperlink" Target="http://en.wikipedia.org/wiki/Aurora_Quezon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en.wikipedia.org/wiki/August_1" TargetMode="External"/><Relationship Id="rId14" Type="http://schemas.openxmlformats.org/officeDocument/2006/relationships/hyperlink" Target="http://en.wikipedia.org/wiki/Aurora_province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98" TargetMode="External"/><Relationship Id="rId13" Type="http://schemas.openxmlformats.org/officeDocument/2006/relationships/hyperlink" Target="http://en.wikipedia.org/wiki/Philippines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en.wikipedia.org/wiki/1992" TargetMode="External"/><Relationship Id="rId12" Type="http://schemas.openxmlformats.org/officeDocument/2006/relationships/hyperlink" Target="http://en.wikipedia.org/wiki/Pangasinan" TargetMode="External"/><Relationship Id="rId17" Type="http://schemas.openxmlformats.org/officeDocument/2006/relationships/hyperlink" Target="http://en.wikipedia.org/wiki/United_Methodist_Church" TargetMode="External"/><Relationship Id="rId2" Type="http://schemas.openxmlformats.org/officeDocument/2006/relationships/hyperlink" Target="http://en.wikipedia.org/wiki/Image:Ramos_Sig.png" TargetMode="External"/><Relationship Id="rId16" Type="http://schemas.openxmlformats.org/officeDocument/2006/relationships/hyperlink" Target="http://en.wikipedia.org/wiki/Military" TargetMode="External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://en.wikipedia.org/wiki/June_30" TargetMode="External"/><Relationship Id="rId11" Type="http://schemas.openxmlformats.org/officeDocument/2006/relationships/hyperlink" Target="http://en.wikipedia.org/wiki/Lingayen%2C_Pangasinan" TargetMode="External"/><Relationship Id="rId5" Type="http://schemas.openxmlformats.org/officeDocument/2006/relationships/hyperlink" Target="http://en.wikipedia.org/wiki/President_of_the_Philippines" TargetMode="External"/><Relationship Id="rId15" Type="http://schemas.openxmlformats.org/officeDocument/2006/relationships/hyperlink" Target="http://en.wikipedia.org/wiki/Amelita_Ramos" TargetMode="External"/><Relationship Id="rId10" Type="http://schemas.openxmlformats.org/officeDocument/2006/relationships/hyperlink" Target="http://en.wikipedia.org/wiki/1928" TargetMode="External"/><Relationship Id="rId4" Type="http://schemas.openxmlformats.org/officeDocument/2006/relationships/image" Target="http://upload.wikimedia.org/wikipedia/en/thumb/0/01/Ramos_Sig.png/128px-Ramos_Sig.png" TargetMode="External"/><Relationship Id="rId9" Type="http://schemas.openxmlformats.org/officeDocument/2006/relationships/hyperlink" Target="http://en.wikipedia.org/wiki/March_18" TargetMode="External"/><Relationship Id="rId14" Type="http://schemas.openxmlformats.org/officeDocument/2006/relationships/hyperlink" Target="http://en.wikipedia.org/wiki/Lakas-CMD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ndb.com/gov/072/000051916/" TargetMode="External"/><Relationship Id="rId3" Type="http://schemas.openxmlformats.org/officeDocument/2006/relationships/hyperlink" Target="http://www.nndb.com/lists/909/000105594/" TargetMode="External"/><Relationship Id="rId7" Type="http://schemas.openxmlformats.org/officeDocument/2006/relationships/hyperlink" Target="http://www.nndb.com/people/135/000098838/" TargetMode="External"/><Relationship Id="rId2" Type="http://schemas.openxmlformats.org/officeDocument/2006/relationships/hyperlink" Target="http://www.nndb.com/lists/789/000106471/" TargetMode="External"/><Relationship Id="rId1" Type="http://schemas.openxmlformats.org/officeDocument/2006/relationships/slideLayout" Target="../slideLayouts/slideLayout315.xml"/><Relationship Id="rId6" Type="http://schemas.openxmlformats.org/officeDocument/2006/relationships/hyperlink" Target="http://www.nndb.com/lists/758/000094476/" TargetMode="External"/><Relationship Id="rId5" Type="http://schemas.openxmlformats.org/officeDocument/2006/relationships/hyperlink" Target="http://www.nndb.com/lists/507/000106189/" TargetMode="External"/><Relationship Id="rId4" Type="http://schemas.openxmlformats.org/officeDocument/2006/relationships/hyperlink" Target="http://www.nndb.com/lists/995/000106677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fteaching.com/" TargetMode="External"/><Relationship Id="rId1" Type="http://schemas.openxmlformats.org/officeDocument/2006/relationships/slideLayout" Target="../slideLayouts/slideLayout3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db.com/lists/932/000105617/" TargetMode="External"/><Relationship Id="rId7" Type="http://schemas.openxmlformats.org/officeDocument/2006/relationships/hyperlink" Target="http://www.nndb.com/honors/347/000059170/" TargetMode="External"/><Relationship Id="rId2" Type="http://schemas.openxmlformats.org/officeDocument/2006/relationships/hyperlink" Target="http://www.nndb.com/lists/542/000106224/" TargetMode="External"/><Relationship Id="rId1" Type="http://schemas.openxmlformats.org/officeDocument/2006/relationships/slideLayout" Target="../slideLayouts/slideLayout128.xml"/><Relationship Id="rId6" Type="http://schemas.openxmlformats.org/officeDocument/2006/relationships/hyperlink" Target="http://www.nndb.com/gov/072/000051916/" TargetMode="External"/><Relationship Id="rId5" Type="http://schemas.openxmlformats.org/officeDocument/2006/relationships/hyperlink" Target="http://www.nndb.com/people/237/000112898/" TargetMode="External"/><Relationship Id="rId4" Type="http://schemas.openxmlformats.org/officeDocument/2006/relationships/hyperlink" Target="http://www.nndb.com/geo/878/000069671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>
            <a:extLst>
              <a:ext uri="{FF2B5EF4-FFF2-40B4-BE49-F238E27FC236}">
                <a16:creationId xmlns:a16="http://schemas.microsoft.com/office/drawing/2014/main" id="{580B30E1-286C-68A5-7ADD-26AB255BC4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191375" cy="4429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72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Viner Hand ITC" panose="03070502030502020203" pitchFamily="66" charset="0"/>
              </a:rPr>
              <a:t>14 PRESIDENTS</a:t>
            </a:r>
          </a:p>
          <a:p>
            <a:pPr algn="ctr"/>
            <a:r>
              <a:rPr lang="en-GB" sz="72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Viner Hand ITC" panose="03070502030502020203" pitchFamily="66" charset="0"/>
              </a:rPr>
              <a:t>OF THE</a:t>
            </a:r>
          </a:p>
          <a:p>
            <a:pPr algn="ctr"/>
            <a:r>
              <a:rPr lang="en-GB" sz="72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Viner Hand ITC" panose="03070502030502020203" pitchFamily="66" charset="0"/>
              </a:rPr>
              <a:t>PHILIPPINES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2" name="Group 2">
            <a:extLst>
              <a:ext uri="{FF2B5EF4-FFF2-40B4-BE49-F238E27FC236}">
                <a16:creationId xmlns:a16="http://schemas.microsoft.com/office/drawing/2014/main" id="{801F2C26-960D-E2F1-2C8B-9E90CC1822F3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1295400"/>
          <a:ext cx="6172200" cy="53848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37825848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54696740"/>
                    </a:ext>
                  </a:extLst>
                </a:gridCol>
              </a:tblGrid>
              <a:tr h="50165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3rd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" tooltip="President of the Philippines"/>
                        </a:rPr>
                        <a:t>President of the Philippines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President of the 2nd Republic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85378"/>
                  </a:ext>
                </a:extLst>
              </a:tr>
              <a:tr h="4699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October 14"/>
                        </a:rPr>
                        <a:t>October 14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1943"/>
                        </a:rPr>
                        <a:t>1943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5" tooltip="August 17"/>
                        </a:rPr>
                        <a:t>August 17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1945"/>
                        </a:rPr>
                        <a:t>1945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540908"/>
                  </a:ext>
                </a:extLst>
              </a:tr>
              <a:tr h="4699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February 29"/>
                        </a:rPr>
                        <a:t>February 29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1936"/>
                        </a:rPr>
                        <a:t>1936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February 5"/>
                        </a:rPr>
                        <a:t>February 5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1942"/>
                        </a:rPr>
                        <a:t>1942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88902"/>
                  </a:ext>
                </a:extLst>
              </a:tr>
              <a:tr h="487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March 9"/>
                        </a:rPr>
                        <a:t>March 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1891"/>
                        </a:rPr>
                        <a:t>1891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3" tooltip="Tanauan City"/>
                        </a:rPr>
                        <a:t>Tanauan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4" tooltip="Batangas"/>
                        </a:rPr>
                        <a:t>Batangas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27081"/>
                  </a:ext>
                </a:extLst>
              </a:tr>
              <a:tr h="655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Died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5" tooltip="November 6"/>
                        </a:rPr>
                        <a:t>November 6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6" tooltip="1959"/>
                        </a:rPr>
                        <a:t>1959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(aged 68)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7" tooltip="Manila"/>
                        </a:rPr>
                        <a:t>Manila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572899"/>
                  </a:ext>
                </a:extLst>
              </a:tr>
              <a:tr h="655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Political 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8" tooltip="Kapisanan ng Paglilingkod sa Bagong Pilipinas"/>
                        </a:rPr>
                        <a:t>Kapisanan ng Paglilingkod sa Bagong Pilipinas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(KALIBAPI)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857895"/>
                  </a:ext>
                </a:extLst>
              </a:tr>
              <a:tr h="284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9" tooltip="Pacencia Laurel"/>
                        </a:rPr>
                        <a:t>Pacencia Hidalgo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444360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0" tooltip="Lawyer"/>
                        </a:rPr>
                        <a:t>Lawyer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885325"/>
                  </a:ext>
                </a:extLst>
              </a:tr>
              <a:tr h="284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Religion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1" tooltip="Roman Catholic Church"/>
                        </a:rPr>
                        <a:t>Roman Catholic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981362"/>
                  </a:ext>
                </a:extLst>
              </a:tr>
              <a:tr h="569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Signature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146502"/>
                  </a:ext>
                </a:extLst>
              </a:tr>
            </a:tbl>
          </a:graphicData>
        </a:graphic>
      </p:graphicFrame>
      <p:sp>
        <p:nvSpPr>
          <p:cNvPr id="215064" name="WordArt 24">
            <a:extLst>
              <a:ext uri="{FF2B5EF4-FFF2-40B4-BE49-F238E27FC236}">
                <a16:creationId xmlns:a16="http://schemas.microsoft.com/office/drawing/2014/main" id="{FE8D4214-2100-1A1E-7B4E-98350A8148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6096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20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empus Sans ITC" panose="04020404030D07020202" pitchFamily="82" charset="0"/>
              </a:rPr>
              <a:t>JOSE P. LAUREL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Elpidio Quirino">
            <a:extLst>
              <a:ext uri="{FF2B5EF4-FFF2-40B4-BE49-F238E27FC236}">
                <a16:creationId xmlns:a16="http://schemas.microsoft.com/office/drawing/2014/main" id="{D1E50208-CE9B-4A24-5BCE-C57FC04C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1212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WordArt 2">
            <a:extLst>
              <a:ext uri="{FF2B5EF4-FFF2-40B4-BE49-F238E27FC236}">
                <a16:creationId xmlns:a16="http://schemas.microsoft.com/office/drawing/2014/main" id="{5460E7E0-F16C-0C1E-969C-4056B0595D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23975" y="2089150"/>
            <a:ext cx="6496050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it-IT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ELPIDIO QUIRINO</a:t>
            </a:r>
          </a:p>
          <a:p>
            <a:pPr algn="ctr"/>
            <a:r>
              <a:rPr lang="it-IT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JOSE LAUREL</a:t>
            </a:r>
          </a:p>
          <a:p>
            <a:pPr algn="ctr"/>
            <a:r>
              <a:rPr lang="it-IT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NOLI DE CASTRO</a:t>
            </a:r>
            <a:endParaRPr lang="en-GB" sz="5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BE0C66E8-6F17-7122-B49D-71D364979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CF2A4352-EEF8-62EE-A7D7-EE880A34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62113"/>
            <a:ext cx="4343400" cy="46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Born: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2"/>
              </a:rPr>
              <a:t>16-Nov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3"/>
              </a:rPr>
              <a:t>1890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Birthplace: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Vigan, Ilocos Sur, Philippines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Died: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4"/>
              </a:rPr>
              <a:t>29-Feb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5"/>
              </a:rPr>
              <a:t>1956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Location of death: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6"/>
              </a:rPr>
              <a:t>Manila, Philippines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Cause of death: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Heart Failure</a:t>
            </a:r>
            <a:endParaRPr lang="en-US" altLang="en-US" sz="1600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Gender: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Male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Religion: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7"/>
              </a:rPr>
              <a:t>Roman Catholic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Race or Ethnicity: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Multiracial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Sexual orientation: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Straight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Occupation: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Head of State </a:t>
            </a:r>
            <a:endParaRPr lang="en-US" altLang="en-US" sz="1600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Nationality: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Philippines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Executive summary: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6th President of the Philippines </a:t>
            </a:r>
            <a:endParaRPr lang="en-US" altLang="en-US" sz="1600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Ilocano (paternal) and Spanish (maternal) descent. </a:t>
            </a:r>
            <a:endParaRPr lang="en-US" altLang="en-US" sz="1600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Father: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Mariano Quirino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Baskerville Old Face" panose="02020602080505020303" pitchFamily="18" charset="0"/>
                <a:cs typeface="Times New Roman" panose="02020603050405020304" pitchFamily="18" charset="0"/>
              </a:rPr>
              <a:t>Mother: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Gregoria Rivera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        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  <a:hlinkClick r:id="rId8"/>
              </a:rPr>
              <a:t>President of the Philippines</a:t>
            </a:r>
            <a: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  <a:t> 18-Apr-1948 to 30-Dec-1953</a:t>
            </a:r>
            <a:br>
              <a:rPr lang="en-US" altLang="en-US" sz="160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sz="1200">
                <a:cs typeface="Times New Roman" panose="02020603050405020304" pitchFamily="18" charset="0"/>
              </a:rPr>
              <a:t>   </a:t>
            </a:r>
            <a:endParaRPr lang="en-US" altLang="en-US"/>
          </a:p>
        </p:txBody>
      </p:sp>
      <p:sp>
        <p:nvSpPr>
          <p:cNvPr id="248836" name="WordArt 4">
            <a:extLst>
              <a:ext uri="{FF2B5EF4-FFF2-40B4-BE49-F238E27FC236}">
                <a16:creationId xmlns:a16="http://schemas.microsoft.com/office/drawing/2014/main" id="{FBD7EF64-E029-63E4-FF14-06187B4504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867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GB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ELPIDIO QUIRINO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Joseph Estrada">
            <a:hlinkClick r:id="rId2" tooltip="&quot;Joseph Estrada&quot;"/>
            <a:extLst>
              <a:ext uri="{FF2B5EF4-FFF2-40B4-BE49-F238E27FC236}">
                <a16:creationId xmlns:a16="http://schemas.microsoft.com/office/drawing/2014/main" id="{A1B6DF8F-EB62-D120-8425-C6E0FAE5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9387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WordArt 2">
            <a:extLst>
              <a:ext uri="{FF2B5EF4-FFF2-40B4-BE49-F238E27FC236}">
                <a16:creationId xmlns:a16="http://schemas.microsoft.com/office/drawing/2014/main" id="{AE9FF634-7153-62FB-CF8F-34BF3890FF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90663" y="2089150"/>
            <a:ext cx="6162675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PIOLO PASCUAL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JOSEPH ESTRADA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CARLOS GARCIA</a:t>
            </a: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AC9365D8-EB52-755B-6F3A-97F003D51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088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D65C6667-5846-C9D5-98A8-05E4E9AD8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088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E4DE0F66-3D41-D4F8-4AA8-9D5AB9AB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088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graphicFrame>
        <p:nvGraphicFramePr>
          <p:cNvPr id="232453" name="Group 5">
            <a:extLst>
              <a:ext uri="{FF2B5EF4-FFF2-40B4-BE49-F238E27FC236}">
                <a16:creationId xmlns:a16="http://schemas.microsoft.com/office/drawing/2014/main" id="{DEC33A04-F5FA-3E8A-2D8A-C1CA71B2B0F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04800"/>
          <a:ext cx="3962400" cy="62484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155302358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072366179"/>
                    </a:ext>
                  </a:extLst>
                </a:gridCol>
              </a:tblGrid>
              <a:tr h="165735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13th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" tooltip="President of the Philippines"/>
                        </a:rPr>
                        <a:t>President of the Philippines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3rd President of the 5th Republic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158422"/>
                  </a:ext>
                </a:extLst>
              </a:tr>
              <a:tr h="892175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June 30"/>
                        </a:rPr>
                        <a:t>June 30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1992"/>
                        </a:rPr>
                        <a:t>1992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June 30"/>
                        </a:rPr>
                        <a:t>June 30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5" tooltip="1998"/>
                        </a:rPr>
                        <a:t>1998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52541"/>
                  </a:ext>
                </a:extLst>
              </a:tr>
              <a:tr h="11493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April 19"/>
                        </a:rPr>
                        <a:t>April 19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1937"/>
                        </a:rPr>
                        <a:t>1937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) (age 70)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Tondo"/>
                        </a:rPr>
                        <a:t>Tondo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Manila"/>
                        </a:rPr>
                        <a:t>Manila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587492"/>
                  </a:ext>
                </a:extLst>
              </a:tr>
              <a:tr h="1147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Political 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Partido ng Masang Pilipino"/>
                        </a:rPr>
                        <a:t>Partido ng Masang Pilipino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(PMP)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426158"/>
                  </a:ext>
                </a:extLst>
              </a:tr>
              <a:tr h="468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Loi Estrada"/>
                        </a:rPr>
                        <a:t>Luisa Pimentel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562461"/>
                  </a:ext>
                </a:extLst>
              </a:tr>
              <a:tr h="466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Actor"/>
                        </a:rPr>
                        <a:t>Actor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42798"/>
                  </a:ext>
                </a:extLst>
              </a:tr>
              <a:tr h="466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Religion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3" tooltip="Roman Catholic Church"/>
                        </a:rPr>
                        <a:t>Roman Catholic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32312"/>
                  </a:ext>
                </a:extLst>
              </a:tr>
            </a:tbl>
          </a:graphicData>
        </a:graphic>
      </p:graphicFrame>
      <p:sp>
        <p:nvSpPr>
          <p:cNvPr id="232470" name="WordArt 22">
            <a:extLst>
              <a:ext uri="{FF2B5EF4-FFF2-40B4-BE49-F238E27FC236}">
                <a16:creationId xmlns:a16="http://schemas.microsoft.com/office/drawing/2014/main" id="{2E43551C-A536-A8E6-5F3F-ED00BD6661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152900" y="3162300"/>
            <a:ext cx="5562600" cy="609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GB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1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 EJERCITO ESTRADA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5" decel="1000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5" decel="100000"/>
                                        <p:tgtEl>
                                          <p:spTgt spid="232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DD3B455D-7A83-A857-89EB-89731B43C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9880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WordArt 2">
            <a:extLst>
              <a:ext uri="{FF2B5EF4-FFF2-40B4-BE49-F238E27FC236}">
                <a16:creationId xmlns:a16="http://schemas.microsoft.com/office/drawing/2014/main" id="{0464F349-2C8F-0537-4402-F3A41B4E40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9638" y="2089150"/>
            <a:ext cx="7324725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MANUEL ROXAS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SERGIO OSMENA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EMILIO AGUINALDO</a:t>
            </a:r>
            <a:endParaRPr lang="en-GB" sz="5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301365CE-0A3C-1C36-E04A-116BDA95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graphicFrame>
        <p:nvGraphicFramePr>
          <p:cNvPr id="10325" name="Group 85">
            <a:extLst>
              <a:ext uri="{FF2B5EF4-FFF2-40B4-BE49-F238E27FC236}">
                <a16:creationId xmlns:a16="http://schemas.microsoft.com/office/drawing/2014/main" id="{BB41FC26-499A-EED7-6432-7639EDCA597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838200"/>
          <a:ext cx="4876800" cy="54864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17892246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38041298"/>
                    </a:ext>
                  </a:extLst>
                </a:gridCol>
              </a:tblGrid>
              <a:tr h="74295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4th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" tooltip="President of the Philippines"/>
                        </a:rPr>
                        <a:t>President of the Philippines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2nd President of the Commonwealth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442680"/>
                  </a:ext>
                </a:extLst>
              </a:tr>
              <a:tr h="695325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August 1"/>
                        </a:rPr>
                        <a:t>August 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1944"/>
                        </a:rPr>
                        <a:t>1944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5" tooltip="May 28"/>
                        </a:rPr>
                        <a:t>May 28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1946"/>
                        </a:rPr>
                        <a:t>1946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96582"/>
                  </a:ext>
                </a:extLst>
              </a:tr>
              <a:tr h="696913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November 15"/>
                        </a:rPr>
                        <a:t>November 15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1935"/>
                        </a:rPr>
                        <a:t>1935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August 1"/>
                        </a:rPr>
                        <a:t>August 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1944"/>
                        </a:rPr>
                        <a:t>1944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45674"/>
                  </a:ext>
                </a:extLst>
              </a:tr>
              <a:tr h="695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September 9"/>
                        </a:rPr>
                        <a:t>September 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1878"/>
                        </a:rPr>
                        <a:t>1878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Cebu City"/>
                        </a:rPr>
                        <a:t>Cebu City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Cebu Province"/>
                        </a:rPr>
                        <a:t>Cebu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774539"/>
                  </a:ext>
                </a:extLst>
              </a:tr>
              <a:tr h="966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Died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3" tooltip="October 19"/>
                        </a:rPr>
                        <a:t>October 19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4" tooltip="1961"/>
                        </a:rPr>
                        <a:t>1961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(aged 83)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5" tooltip="Quezon City"/>
                        </a:rPr>
                        <a:t>Quezon City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916410"/>
                  </a:ext>
                </a:extLst>
              </a:tr>
              <a:tr h="419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Political 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6" tooltip="Nacionalista Party (Philippines)"/>
                        </a:rPr>
                        <a:t>Nacionalista 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350493"/>
                  </a:ext>
                </a:extLst>
              </a:tr>
              <a:tr h="422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7" tooltip="Esperanza Osmeña"/>
                        </a:rPr>
                        <a:t>Esperanza Limjap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15591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8" tooltip="Lawyer"/>
                        </a:rPr>
                        <a:t>Lawyer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922249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Religion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9" tooltip="Roman Catholic Church"/>
                        </a:rPr>
                        <a:t>Roman Catholic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543285"/>
                  </a:ext>
                </a:extLst>
              </a:tr>
            </a:tbl>
          </a:graphicData>
        </a:graphic>
      </p:graphicFrame>
      <p:sp>
        <p:nvSpPr>
          <p:cNvPr id="10326" name="WordArt 86">
            <a:extLst>
              <a:ext uri="{FF2B5EF4-FFF2-40B4-BE49-F238E27FC236}">
                <a16:creationId xmlns:a16="http://schemas.microsoft.com/office/drawing/2014/main" id="{74120DCB-FB2A-ED96-BA1C-959C0E32E6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1981200"/>
            <a:ext cx="39624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2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High Tower Text" panose="02040502050506030303" pitchFamily="18" charset="0"/>
              </a:rPr>
              <a:t>SERGIO OSMENA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>
            <a:extLst>
              <a:ext uri="{FF2B5EF4-FFF2-40B4-BE49-F238E27FC236}">
                <a16:creationId xmlns:a16="http://schemas.microsoft.com/office/drawing/2014/main" id="{30ED502F-9D93-7885-3114-499F87DB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9990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Gloria Macapagal-Arroyo">
            <a:hlinkClick r:id="rId2" tooltip="&quot;Gloria Macapagal-Arroyo&quot;"/>
            <a:extLst>
              <a:ext uri="{FF2B5EF4-FFF2-40B4-BE49-F238E27FC236}">
                <a16:creationId xmlns:a16="http://schemas.microsoft.com/office/drawing/2014/main" id="{13DC5D54-983E-0441-8901-5C7BB546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304800"/>
            <a:ext cx="46688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WordArt 2">
            <a:extLst>
              <a:ext uri="{FF2B5EF4-FFF2-40B4-BE49-F238E27FC236}">
                <a16:creationId xmlns:a16="http://schemas.microsoft.com/office/drawing/2014/main" id="{83B46FA1-C390-72C0-C62D-295105905E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5275" y="2133600"/>
            <a:ext cx="8848725" cy="2200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4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GLORIA MACAPAGAL ARROYO</a:t>
            </a:r>
          </a:p>
          <a:p>
            <a:pPr algn="ctr"/>
            <a:r>
              <a:rPr lang="en-GB" sz="4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KRIS AQUINO</a:t>
            </a:r>
          </a:p>
          <a:p>
            <a:pPr algn="ctr"/>
            <a:r>
              <a:rPr lang="en-GB" sz="4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MARIAN RIVERA</a:t>
            </a:r>
          </a:p>
        </p:txBody>
      </p:sp>
    </p:spTree>
  </p:cSld>
  <p:clrMapOvr>
    <a:masterClrMapping/>
  </p:clrMapOvr>
  <p:transition spd="slow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A816C4B9-643F-4085-0409-5A39F3BA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8A700028-3485-783C-4E31-33C36BE0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146D706D-DD88-761C-6128-5051AD68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graphicFrame>
        <p:nvGraphicFramePr>
          <p:cNvPr id="238597" name="Group 5">
            <a:extLst>
              <a:ext uri="{FF2B5EF4-FFF2-40B4-BE49-F238E27FC236}">
                <a16:creationId xmlns:a16="http://schemas.microsoft.com/office/drawing/2014/main" id="{2443C042-CA7B-DC91-DADC-95716106C779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533400"/>
          <a:ext cx="3886200" cy="586740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26747572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723003775"/>
                    </a:ext>
                  </a:extLst>
                </a:gridCol>
              </a:tblGrid>
              <a:tr h="415925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" tooltip="President of the Philippines"/>
                        </a:rPr>
                        <a:t>President of the Philippines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640129"/>
                  </a:ext>
                </a:extLst>
              </a:tr>
              <a:tr h="415925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Incumbent"/>
                        </a:rPr>
                        <a:t>Incumbent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23441"/>
                  </a:ext>
                </a:extLst>
              </a:tr>
              <a:tr h="728663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Assumed office 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January 20"/>
                        </a:rPr>
                        <a:t>January 20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5" tooltip="2001"/>
                        </a:rPr>
                        <a:t>2001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68050"/>
                  </a:ext>
                </a:extLst>
              </a:tr>
              <a:tr h="728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Vice President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Noli de Castro"/>
                        </a:rPr>
                        <a:t>Noli de Castro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911204"/>
                  </a:ext>
                </a:extLst>
              </a:tr>
              <a:tr h="9382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April 5"/>
                        </a:rPr>
                        <a:t>5 April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1947"/>
                        </a:rPr>
                        <a:t>1947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) (age 60)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San Juan, Metro Manila"/>
                        </a:rPr>
                        <a:t>San Juan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Rizal"/>
                        </a:rPr>
                        <a:t>Rizal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470279"/>
                  </a:ext>
                </a:extLst>
              </a:tr>
              <a:tr h="12176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Political 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Laban ng Demokratikong Pilipino"/>
                        </a:rPr>
                        <a:t>LDP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(1992-1998)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Lakas-Christian Muslim Democrats"/>
                        </a:rPr>
                        <a:t>Lakas-CMD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(1998-)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3" tooltip="Kabalikat ng Malayang Pilipino"/>
                        </a:rPr>
                        <a:t>KAMPI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(1997-)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508764"/>
                  </a:ext>
                </a:extLst>
              </a:tr>
              <a:tr h="658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4" tooltip="Jose Miguel Arroyo"/>
                        </a:rPr>
                        <a:t>Jose Miguel Arroyo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093421"/>
                  </a:ext>
                </a:extLst>
              </a:tr>
              <a:tr h="382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5" tooltip="Economist"/>
                        </a:rPr>
                        <a:t>Economist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78343"/>
                  </a:ext>
                </a:extLst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Religion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6" tooltip="Roman Catholic"/>
                        </a:rPr>
                        <a:t>Roman Catholic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03058"/>
                  </a:ext>
                </a:extLst>
              </a:tr>
            </a:tbl>
          </a:graphicData>
        </a:graphic>
      </p:graphicFrame>
      <p:sp>
        <p:nvSpPr>
          <p:cNvPr id="238617" name="WordArt 25">
            <a:extLst>
              <a:ext uri="{FF2B5EF4-FFF2-40B4-BE49-F238E27FC236}">
                <a16:creationId xmlns:a16="http://schemas.microsoft.com/office/drawing/2014/main" id="{E71326A6-2A02-83EE-AA66-686D8612C3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542925" y="3209925"/>
            <a:ext cx="634365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GB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Baskerville Old Face" panose="02020602080505020303" pitchFamily="18" charset="0"/>
              </a:rPr>
              <a:t>GLORIA MACAPAGAL ARROYO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5E37B30A-8B30-9507-75DF-903BE393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9990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WordArt 2">
            <a:extLst>
              <a:ext uri="{FF2B5EF4-FFF2-40B4-BE49-F238E27FC236}">
                <a16:creationId xmlns:a16="http://schemas.microsoft.com/office/drawing/2014/main" id="{D1EBD0E1-D60A-7EC3-0A62-ED1EA8D66E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57325" y="2089150"/>
            <a:ext cx="6229350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FIDEL RAMOS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MANUEL ROXAS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JOSEPH ESTRADA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>
            <a:extLst>
              <a:ext uri="{FF2B5EF4-FFF2-40B4-BE49-F238E27FC236}">
                <a16:creationId xmlns:a16="http://schemas.microsoft.com/office/drawing/2014/main" id="{7E00970A-B9C7-4A86-1652-529B03C8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graphicFrame>
        <p:nvGraphicFramePr>
          <p:cNvPr id="12357" name="Group 69">
            <a:extLst>
              <a:ext uri="{FF2B5EF4-FFF2-40B4-BE49-F238E27FC236}">
                <a16:creationId xmlns:a16="http://schemas.microsoft.com/office/drawing/2014/main" id="{34F15337-4515-4E3A-9BD9-63E338E79396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228600"/>
          <a:ext cx="4581525" cy="6248400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1920540417"/>
                    </a:ext>
                  </a:extLst>
                </a:gridCol>
                <a:gridCol w="2244725">
                  <a:extLst>
                    <a:ext uri="{9D8B030D-6E8A-4147-A177-3AD203B41FA5}">
                      <a16:colId xmlns:a16="http://schemas.microsoft.com/office/drawing/2014/main" val="321535825"/>
                    </a:ext>
                  </a:extLst>
                </a:gridCol>
              </a:tblGrid>
              <a:tr h="1201738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5th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" tooltip="President of the Philippines"/>
                        </a:rPr>
                        <a:t>President of the Philippines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3rd President of the Commonwealth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1st President of the 3rd Republic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582015"/>
                  </a:ext>
                </a:extLst>
              </a:tr>
              <a:tr h="15621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May 28"/>
                        </a:rPr>
                        <a:t>May 28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1946"/>
                        </a:rPr>
                        <a:t>1946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(as Commonwealth President until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5" tooltip="July 4"/>
                        </a:rPr>
                        <a:t>July 4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1946"/>
                        </a:rPr>
                        <a:t>1946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as Republic President thereafter)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April 15"/>
                        </a:rPr>
                        <a:t>April 15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1948"/>
                        </a:rPr>
                        <a:t>1948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08556"/>
                  </a:ext>
                </a:extLst>
              </a:tr>
              <a:tr h="10826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January 1"/>
                        </a:rPr>
                        <a:t>January 1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1892"/>
                        </a:rPr>
                        <a:t>1892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Roxas City"/>
                        </a:rPr>
                        <a:t>Capiz (now Roxas City)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Capiz"/>
                        </a:rPr>
                        <a:t>Capiz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377365"/>
                  </a:ext>
                </a:extLst>
              </a:tr>
              <a:tr h="1081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Died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April 15"/>
                        </a:rPr>
                        <a:t>April 15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1948"/>
                        </a:rPr>
                        <a:t>1948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(aged 56)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Clark Air Base"/>
                        </a:rPr>
                        <a:t>Clark Air Base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3" tooltip="Angeles"/>
                        </a:rPr>
                        <a:t>Angeles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4" tooltip="Pampanga"/>
                        </a:rPr>
                        <a:t>Pampanga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526650"/>
                  </a:ext>
                </a:extLst>
              </a:tr>
              <a:tr h="441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5" tooltip="Trinidad Roxas"/>
                        </a:rPr>
                        <a:t>Trinidad de Leon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427962"/>
                  </a:ext>
                </a:extLst>
              </a:tr>
              <a:tr h="4397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6" tooltip="Lawyer"/>
                        </a:rPr>
                        <a:t>Lawyer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036483"/>
                  </a:ext>
                </a:extLst>
              </a:tr>
              <a:tr h="4397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Religion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7" tooltip="Roman Catholic Church"/>
                        </a:rPr>
                        <a:t>Roman Catholic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83710"/>
                  </a:ext>
                </a:extLst>
              </a:tr>
            </a:tbl>
          </a:graphicData>
        </a:graphic>
      </p:graphicFrame>
      <p:sp>
        <p:nvSpPr>
          <p:cNvPr id="12358" name="WordArt 70">
            <a:extLst>
              <a:ext uri="{FF2B5EF4-FFF2-40B4-BE49-F238E27FC236}">
                <a16:creationId xmlns:a16="http://schemas.microsoft.com/office/drawing/2014/main" id="{F850F339-DEC0-F6D3-0CDF-2A4FF0D9DC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37338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6600"/>
              </a:contourClr>
            </a:sp3d>
          </a:bodyPr>
          <a:lstStyle/>
          <a:p>
            <a:pPr algn="ctr"/>
            <a:r>
              <a:rPr lang="en-GB" sz="2000" b="1" kern="10">
                <a:ln w="9525">
                  <a:round/>
                  <a:headEnd/>
                  <a:tailEnd/>
                </a:ln>
                <a:blipFill dpi="0" rotWithShape="0">
                  <a:blip r:embed="rId18"/>
                  <a:srcRect/>
                  <a:tile tx="0" ty="0" sx="100000" sy="100000" flip="none" algn="tl"/>
                </a:blipFill>
                <a:latin typeface="Berlin Sans FB Demi" panose="020E0802020502020306" pitchFamily="34" charset="0"/>
              </a:rPr>
              <a:t>MANUEL ROXAS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amon Magsaysay">
            <a:extLst>
              <a:ext uri="{FF2B5EF4-FFF2-40B4-BE49-F238E27FC236}">
                <a16:creationId xmlns:a16="http://schemas.microsoft.com/office/drawing/2014/main" id="{0E906F1A-EB67-0384-51F5-1FFACFFB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9371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WordArt 2">
            <a:extLst>
              <a:ext uri="{FF2B5EF4-FFF2-40B4-BE49-F238E27FC236}">
                <a16:creationId xmlns:a16="http://schemas.microsoft.com/office/drawing/2014/main" id="{5B05F7EB-1B79-44A0-C0DE-4677ED44CE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7713" y="2089150"/>
            <a:ext cx="7648575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RAMON MAGSAYSAY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EMILIO AGUINALDO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JOSE RIZAL</a:t>
            </a:r>
          </a:p>
        </p:txBody>
      </p:sp>
    </p:spTree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7170C2ED-B7B5-AF3B-7FBB-D0EC34C85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7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381478AC-249C-FC1A-094D-E305E5E76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52600"/>
            <a:ext cx="66992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Born: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2"/>
              </a:rPr>
              <a:t>31-Aug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3"/>
              </a:rPr>
              <a:t>1907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Birthplace: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Iba, Zambales, Philippines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Died: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4"/>
              </a:rPr>
              <a:t>17-Mar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5"/>
              </a:rPr>
              <a:t>1957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Location of death: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Mt. Manunggal, Cebu, Philippines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Cause of death: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6"/>
              </a:rPr>
              <a:t>Accident - Airplane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Gender: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Male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Race or Ethnicity: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Asian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Sexual orientation: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Straight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Occupation: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Head of State 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Nationality: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Philippines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Executive summary: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7th President of the Philippines 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Military service: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Philippine Army (31st Infantry); Western Luzon Guerilla Forces 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Father: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Exequiel Magsaysay (blacksmith)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Mother: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Perfecta del Fierro (schoolteacher)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    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  <a:hlinkClick r:id="rId7"/>
              </a:rPr>
              <a:t>President of the Philippines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30-Dec-1953 to 17-Mar-1957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   </a:t>
            </a:r>
            <a:endParaRPr lang="en-US" altLang="en-US"/>
          </a:p>
        </p:txBody>
      </p:sp>
      <p:sp>
        <p:nvSpPr>
          <p:cNvPr id="16391" name="WordArt 7">
            <a:extLst>
              <a:ext uri="{FF2B5EF4-FFF2-40B4-BE49-F238E27FC236}">
                <a16:creationId xmlns:a16="http://schemas.microsoft.com/office/drawing/2014/main" id="{22EBAD36-47C1-44E1-1E12-9BE1FFFFB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80772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RAMON MAGSAYSAY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arlos P. Garcia">
            <a:extLst>
              <a:ext uri="{FF2B5EF4-FFF2-40B4-BE49-F238E27FC236}">
                <a16:creationId xmlns:a16="http://schemas.microsoft.com/office/drawing/2014/main" id="{6E006B2E-4F4A-BF25-0BCD-9F79560E4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04800"/>
            <a:ext cx="49371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WordArt 2">
            <a:extLst>
              <a:ext uri="{FF2B5EF4-FFF2-40B4-BE49-F238E27FC236}">
                <a16:creationId xmlns:a16="http://schemas.microsoft.com/office/drawing/2014/main" id="{BECA1562-BA1C-7015-0636-A7CA0B2D56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591550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SERGIO OSMENA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DIOSDADO MACAPAGAL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MANUEL QUEZON</a:t>
            </a:r>
            <a:endParaRPr lang="en-GB" sz="5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WordArt 2">
            <a:extLst>
              <a:ext uri="{FF2B5EF4-FFF2-40B4-BE49-F238E27FC236}">
                <a16:creationId xmlns:a16="http://schemas.microsoft.com/office/drawing/2014/main" id="{36F7890C-B484-1AB7-8E53-7F43AA6A0F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6225" y="2089150"/>
            <a:ext cx="8591550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APOLINARIO MABINI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DIOSDADO MACAPAGAL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CARLOS GARCIA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DA4B78EB-F2E9-90C3-1C1D-9915A19FA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45365DEC-5056-1010-E370-49C9F8B2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2209800"/>
            <a:ext cx="595947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AKA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Carlos Polestico Garcia 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Born: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2"/>
              </a:rPr>
              <a:t>4-Nov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3"/>
              </a:rPr>
              <a:t>1896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Birthplace: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Talibon, Bohol, Philippines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Died: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4"/>
              </a:rPr>
              <a:t>14-Jun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5"/>
              </a:rPr>
              <a:t>1971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Location of death: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Quezon City, Philippines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Cause of death: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Heart Failure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Gender: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Male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Race or Ethnicity: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Hispanic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Occupation: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Head of State 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Nationality: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Philippines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Executive summary: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8th President of the Philippines 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Father: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Policronio Garcia (mayor)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Mother: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Ambrosia Polistico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        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  <a:hlinkClick r:id="rId6"/>
              </a:rPr>
              <a:t>President of the Philippines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(23-Mar-1957 to 30-Dec-1961)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   </a:t>
            </a:r>
            <a:endParaRPr lang="en-US" altLang="en-US"/>
          </a:p>
        </p:txBody>
      </p:sp>
      <p:sp>
        <p:nvSpPr>
          <p:cNvPr id="18439" name="WordArt 7">
            <a:extLst>
              <a:ext uri="{FF2B5EF4-FFF2-40B4-BE49-F238E27FC236}">
                <a16:creationId xmlns:a16="http://schemas.microsoft.com/office/drawing/2014/main" id="{5574EFF4-FC63-81D3-12FC-7DD51335DB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324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CARLOS P. GARCIA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0A39D852-F07E-A651-A101-948E24E6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28600"/>
            <a:ext cx="51212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WordArt 2">
            <a:extLst>
              <a:ext uri="{FF2B5EF4-FFF2-40B4-BE49-F238E27FC236}">
                <a16:creationId xmlns:a16="http://schemas.microsoft.com/office/drawing/2014/main" id="{666A9530-6B0E-8952-A7C0-9C0C819984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3" y="2089150"/>
            <a:ext cx="9058275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ANDRES BONIFACIO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FERDINAND MARCOS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GRACIANO LOPEZ JAENA</a:t>
            </a:r>
          </a:p>
        </p:txBody>
      </p:sp>
    </p:spTree>
  </p:cSld>
  <p:clrMapOvr>
    <a:masterClrMapping/>
  </p:clrMapOvr>
  <p:transition spd="slow">
    <p:cover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>
            <a:extLst>
              <a:ext uri="{FF2B5EF4-FFF2-40B4-BE49-F238E27FC236}">
                <a16:creationId xmlns:a16="http://schemas.microsoft.com/office/drawing/2014/main" id="{CA216E68-B6F5-B572-45FB-5D28AB9E9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A547470C-5A79-3F93-979C-713EE546C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8" name="Rectangle 20">
            <a:extLst>
              <a:ext uri="{FF2B5EF4-FFF2-40B4-BE49-F238E27FC236}">
                <a16:creationId xmlns:a16="http://schemas.microsoft.com/office/drawing/2014/main" id="{E5762C1B-E118-3CF9-C75C-60661589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2549" name="Rectangle 21">
            <a:extLst>
              <a:ext uri="{FF2B5EF4-FFF2-40B4-BE49-F238E27FC236}">
                <a16:creationId xmlns:a16="http://schemas.microsoft.com/office/drawing/2014/main" id="{0D093AF0-3BEB-D0C4-754A-CCF61521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52" name="Rectangle 24">
            <a:extLst>
              <a:ext uri="{FF2B5EF4-FFF2-40B4-BE49-F238E27FC236}">
                <a16:creationId xmlns:a16="http://schemas.microsoft.com/office/drawing/2014/main" id="{7729360E-41CB-06EA-FD65-6C3418845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graphicFrame>
        <p:nvGraphicFramePr>
          <p:cNvPr id="22621" name="Group 93">
            <a:extLst>
              <a:ext uri="{FF2B5EF4-FFF2-40B4-BE49-F238E27FC236}">
                <a16:creationId xmlns:a16="http://schemas.microsoft.com/office/drawing/2014/main" id="{5A6FB422-FB82-4038-2BB8-F5E6D25C8699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828800"/>
          <a:ext cx="3276600" cy="469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1471989479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109823385"/>
                    </a:ext>
                  </a:extLst>
                </a:gridCol>
              </a:tblGrid>
              <a:tr h="579438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10th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" tooltip="President of the Philippines"/>
                        </a:rPr>
                        <a:t>President of the Philippines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6th President of the 3rd Republic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1st President of the 4th Republic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924053"/>
                  </a:ext>
                </a:extLst>
              </a:tr>
              <a:tr h="428625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9275"/>
                  </a:ext>
                </a:extLst>
              </a:tr>
              <a:tr h="428625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June 12"/>
                        </a:rPr>
                        <a:t>June 12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1978"/>
                        </a:rPr>
                        <a:t>1978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5" tooltip="June 30"/>
                        </a:rPr>
                        <a:t>June 30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1981"/>
                        </a:rPr>
                        <a:t>1981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086968"/>
                  </a:ext>
                </a:extLst>
              </a:tr>
              <a:tr h="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31465"/>
                  </a:ext>
                </a:extLst>
              </a:tr>
              <a:tr h="442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September 11"/>
                        </a:rPr>
                        <a:t>September 11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1917"/>
                        </a:rPr>
                        <a:t>1917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Sarrat, Ilocos Norte"/>
                        </a:rPr>
                        <a:t>Sarrat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Ilocos Norte"/>
                        </a:rPr>
                        <a:t>Ilocos Norte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Philippines"/>
                        </a:rPr>
                        <a:t>Philippines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75450"/>
                  </a:ext>
                </a:extLst>
              </a:tr>
              <a:tr h="2603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Imelda Marcos"/>
                        </a:rPr>
                        <a:t>Imelda Romualdez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896026"/>
                  </a:ext>
                </a:extLst>
              </a:tr>
            </a:tbl>
          </a:graphicData>
        </a:graphic>
      </p:graphicFrame>
      <p:sp>
        <p:nvSpPr>
          <p:cNvPr id="22609" name="WordArt 81">
            <a:extLst>
              <a:ext uri="{FF2B5EF4-FFF2-40B4-BE49-F238E27FC236}">
                <a16:creationId xmlns:a16="http://schemas.microsoft.com/office/drawing/2014/main" id="{D2188276-5B14-6C46-8F11-7B1EA88763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62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FERDINAND MARCOS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>
            <a:extLst>
              <a:ext uri="{FF2B5EF4-FFF2-40B4-BE49-F238E27FC236}">
                <a16:creationId xmlns:a16="http://schemas.microsoft.com/office/drawing/2014/main" id="{40C86020-E484-1FDC-4190-56FAC9E0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6370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>
            <a:extLst>
              <a:ext uri="{FF2B5EF4-FFF2-40B4-BE49-F238E27FC236}">
                <a16:creationId xmlns:a16="http://schemas.microsoft.com/office/drawing/2014/main" id="{BFBAFA16-FE9B-60A8-9DC3-9FA7EF4FCF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7562850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EMILIO AGUINALDO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MANUEL QUEZON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RAMON MAGSAYSAY</a:t>
            </a:r>
            <a:endParaRPr lang="en-GB" sz="5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plu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D05E6DA9-0DB1-5530-0CFB-D5BD61A3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graphicFrame>
        <p:nvGraphicFramePr>
          <p:cNvPr id="242691" name="Group 3">
            <a:extLst>
              <a:ext uri="{FF2B5EF4-FFF2-40B4-BE49-F238E27FC236}">
                <a16:creationId xmlns:a16="http://schemas.microsoft.com/office/drawing/2014/main" id="{2C8585C3-6B41-F0B1-A462-F306438A454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52400"/>
          <a:ext cx="5791200" cy="6742113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385055329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539338665"/>
                    </a:ext>
                  </a:extLst>
                </a:gridCol>
              </a:tblGrid>
              <a:tr h="164465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1st </a:t>
                      </a:r>
                      <a:r>
                        <a:rPr kumimoji="0" lang="en-US" alt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" tooltip="President of the Philippines"/>
                        </a:rPr>
                        <a:t>President of the Philippines</a:t>
                      </a:r>
                      <a:br>
                        <a:rPr kumimoji="0" lang="en-US" alt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President of the Tejeros Convention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President of the Biyak-na-Bato Republic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Dictator of the Dictatorial Government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President of the Revolutionary Government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President of the 1st Philippine Republic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97335"/>
                  </a:ext>
                </a:extLst>
              </a:tr>
              <a:tr h="62865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March 22"/>
                        </a:rPr>
                        <a:t>March 22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4" tooltip="1897"/>
                        </a:rPr>
                        <a:t>1897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5" tooltip="April 1"/>
                        </a:rPr>
                        <a:t>April 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1901"/>
                        </a:rPr>
                        <a:t>1901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21356"/>
                  </a:ext>
                </a:extLst>
              </a:tr>
              <a:tr h="5524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74813"/>
                  </a:ext>
                </a:extLst>
              </a:tr>
              <a:tr h="9318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3" tooltip="March 22"/>
                        </a:rPr>
                        <a:t>March 22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1869"/>
                        </a:rPr>
                        <a:t>1869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Kawit, Cavite"/>
                        </a:rPr>
                        <a:t>Cavite El Viejo (Kawit)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Cavite"/>
                        </a:rPr>
                        <a:t>Cavite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00276"/>
                  </a:ext>
                </a:extLst>
              </a:tr>
              <a:tr h="628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Died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February 6"/>
                        </a:rPr>
                        <a:t>February 6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1964"/>
                        </a:rPr>
                        <a:t>1964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(aged 94)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Quezon City"/>
                        </a:rPr>
                        <a:t>Quezon City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3" tooltip="Metro Manila"/>
                        </a:rPr>
                        <a:t>Metro Manila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643942"/>
                  </a:ext>
                </a:extLst>
              </a:tr>
              <a:tr h="898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Political 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Magdalo faction of the Katipunan, National Socialist 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300242"/>
                  </a:ext>
                </a:extLst>
              </a:tr>
              <a:tr h="628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4" tooltip="Hilaria Aguinaldo"/>
                        </a:rPr>
                        <a:t>Hilaria del Rosario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-died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Maria Agoncillo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123584"/>
                  </a:ext>
                </a:extLst>
              </a:tr>
              <a:tr h="361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5" tooltip="Military"/>
                        </a:rPr>
                        <a:t>Military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304808"/>
                  </a:ext>
                </a:extLst>
              </a:tr>
              <a:tr h="361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Religion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6" tooltip="Roman Catholic Church"/>
                        </a:rPr>
                        <a:t>Roman Catholic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11536"/>
                  </a:ext>
                </a:extLst>
              </a:tr>
            </a:tbl>
          </a:graphicData>
        </a:graphic>
      </p:graphicFrame>
      <p:sp>
        <p:nvSpPr>
          <p:cNvPr id="242712" name="WordArt 24">
            <a:extLst>
              <a:ext uri="{FF2B5EF4-FFF2-40B4-BE49-F238E27FC236}">
                <a16:creationId xmlns:a16="http://schemas.microsoft.com/office/drawing/2014/main" id="{A9D24F7F-AAC9-D839-E826-4F2A00E60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438150" y="2952750"/>
            <a:ext cx="5029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en-GB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EMILIO AGUINALDO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idel V. Ramos">
            <a:hlinkClick r:id="rId2" tooltip="&quot;Fidel V. Ramos&quot;"/>
            <a:extLst>
              <a:ext uri="{FF2B5EF4-FFF2-40B4-BE49-F238E27FC236}">
                <a16:creationId xmlns:a16="http://schemas.microsoft.com/office/drawing/2014/main" id="{3B6C21FD-289E-4B38-7253-35768315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133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WordArt 2">
            <a:extLst>
              <a:ext uri="{FF2B5EF4-FFF2-40B4-BE49-F238E27FC236}">
                <a16:creationId xmlns:a16="http://schemas.microsoft.com/office/drawing/2014/main" id="{413DD258-511A-E0C2-3E11-B617D35A35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6775" y="2089150"/>
            <a:ext cx="7410450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s-ES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EMILIO AGUINALDO</a:t>
            </a:r>
          </a:p>
          <a:p>
            <a:pPr algn="ctr"/>
            <a:r>
              <a:rPr lang="es-ES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MARCELO DEL PILAR</a:t>
            </a:r>
          </a:p>
          <a:p>
            <a:pPr algn="ctr"/>
            <a:r>
              <a:rPr lang="es-ES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FIDEL RAMOS</a:t>
            </a:r>
            <a:endParaRPr lang="en-GB" sz="5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EBA3CECC-7978-E71D-414D-030808BF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5675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91C6A489-9B94-4362-ABA8-2F0F70566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5675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56004" name="Picture 4" descr="Manuel L. Quezon's signature">
            <a:hlinkClick r:id="rId3" tooltip="&quot;Manuel L. Quezon's signature&quot;"/>
            <a:extLst>
              <a:ext uri="{FF2B5EF4-FFF2-40B4-BE49-F238E27FC236}">
                <a16:creationId xmlns:a16="http://schemas.microsoft.com/office/drawing/2014/main" id="{FD5747FB-2B4F-1EB7-7985-9D470BF7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8800"/>
            <a:ext cx="1219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05" name="Group 5">
            <a:extLst>
              <a:ext uri="{FF2B5EF4-FFF2-40B4-BE49-F238E27FC236}">
                <a16:creationId xmlns:a16="http://schemas.microsoft.com/office/drawing/2014/main" id="{28FAE1DD-4A14-3DD4-47DB-19C0B54EF80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81000"/>
          <a:ext cx="5791200" cy="58674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9061576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797346000"/>
                    </a:ext>
                  </a:extLst>
                </a:gridCol>
              </a:tblGrid>
              <a:tr h="769938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2nd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President of the Philippines"/>
                        </a:rPr>
                        <a:t>President of the Philippines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1st President of the Commonwealth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61988"/>
                  </a:ext>
                </a:extLst>
              </a:tr>
              <a:tr h="722313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November 15"/>
                        </a:rPr>
                        <a:t>November 15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1935"/>
                        </a:rPr>
                        <a:t>1935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August 1"/>
                        </a:rPr>
                        <a:t>August 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1944"/>
                        </a:rPr>
                        <a:t>1944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57538"/>
                  </a:ext>
                </a:extLst>
              </a:tr>
              <a:tr h="744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August 19"/>
                        </a:rPr>
                        <a:t>August 19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1878"/>
                        </a:rPr>
                        <a:t>1878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3" tooltip="Baler, Aurora"/>
                        </a:rPr>
                        <a:t>Baler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4" tooltip="Aurora province"/>
                        </a:rPr>
                        <a:t>Aurora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222002"/>
                  </a:ext>
                </a:extLst>
              </a:tr>
              <a:tr h="1008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Died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August 1"/>
                        </a:rPr>
                        <a:t>August 1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1944"/>
                        </a:rPr>
                        <a:t>1944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(aged 65)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5" tooltip="Saranac Lake, New York"/>
                        </a:rPr>
                        <a:t>Saranac Lake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6" tooltip="New York"/>
                        </a:rPr>
                        <a:t>New York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7" tooltip="United States"/>
                        </a:rPr>
                        <a:t>United States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768258"/>
                  </a:ext>
                </a:extLst>
              </a:tr>
              <a:tr h="434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Political 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8" tooltip="Nacionalista Party (Philippines)"/>
                        </a:rPr>
                        <a:t>Coalición Nacionalista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173980"/>
                  </a:ext>
                </a:extLst>
              </a:tr>
              <a:tr h="438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9" tooltip="Aurora Quezon"/>
                        </a:rPr>
                        <a:t>Aurora Aragon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626123"/>
                  </a:ext>
                </a:extLst>
              </a:tr>
              <a:tr h="436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0" tooltip="Lawyer"/>
                        </a:rPr>
                        <a:t>Lawyer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09471"/>
                  </a:ext>
                </a:extLst>
              </a:tr>
              <a:tr h="438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Religion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21" tooltip="Roman Catholic Church"/>
                        </a:rPr>
                        <a:t>Roman Catholic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703424"/>
                  </a:ext>
                </a:extLst>
              </a:tr>
              <a:tr h="874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Signature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388420"/>
                  </a:ext>
                </a:extLst>
              </a:tr>
            </a:tbl>
          </a:graphicData>
        </a:graphic>
      </p:graphicFrame>
      <p:sp>
        <p:nvSpPr>
          <p:cNvPr id="256026" name="WordArt 26">
            <a:extLst>
              <a:ext uri="{FF2B5EF4-FFF2-40B4-BE49-F238E27FC236}">
                <a16:creationId xmlns:a16="http://schemas.microsoft.com/office/drawing/2014/main" id="{84C7A109-9CE1-BC08-EBD0-11BF67B66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953000" y="2667000"/>
            <a:ext cx="51054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GB" sz="2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Bauhaus 93" panose="04030905020B02020C02" pitchFamily="82" charset="0"/>
              </a:rPr>
              <a:t>MANUEL L. QUEZON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56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>
            <a:extLst>
              <a:ext uri="{FF2B5EF4-FFF2-40B4-BE49-F238E27FC236}">
                <a16:creationId xmlns:a16="http://schemas.microsoft.com/office/drawing/2014/main" id="{2CACB81D-BE0C-2065-5C18-A359ECFDA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950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6651" name="Rectangle 27">
            <a:extLst>
              <a:ext uri="{FF2B5EF4-FFF2-40B4-BE49-F238E27FC236}">
                <a16:creationId xmlns:a16="http://schemas.microsoft.com/office/drawing/2014/main" id="{75E51689-5856-D774-F8BF-D3DCBBB5C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9500"/>
            <a:ext cx="3286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6628" name="Picture 4" descr="Fidel V. Ramos's signature">
            <a:hlinkClick r:id="rId2" tooltip="&quot;Fidel V. Ramos's signature&quot;"/>
            <a:extLst>
              <a:ext uri="{FF2B5EF4-FFF2-40B4-BE49-F238E27FC236}">
                <a16:creationId xmlns:a16="http://schemas.microsoft.com/office/drawing/2014/main" id="{D2275BC1-C510-9867-5B99-1270C759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12192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90" name="Group 66">
            <a:extLst>
              <a:ext uri="{FF2B5EF4-FFF2-40B4-BE49-F238E27FC236}">
                <a16:creationId xmlns:a16="http://schemas.microsoft.com/office/drawing/2014/main" id="{993523B0-A824-48AE-9636-B7B089C4931D}"/>
              </a:ext>
            </a:extLst>
          </p:cNvPr>
          <p:cNvGraphicFramePr>
            <a:graphicFrameLocks noGrp="1"/>
          </p:cNvGraphicFramePr>
          <p:nvPr/>
        </p:nvGraphicFramePr>
        <p:xfrm>
          <a:off x="3657600" y="533400"/>
          <a:ext cx="4343400" cy="601980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328829369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522739089"/>
                    </a:ext>
                  </a:extLst>
                </a:gridCol>
              </a:tblGrid>
              <a:tr h="1349375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12th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5" tooltip="President of the Philippines"/>
                        </a:rPr>
                        <a:t>President of the Philippines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2nd President of the 5th Republic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857593"/>
                  </a:ext>
                </a:extLst>
              </a:tr>
              <a:tr h="725488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In office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June 30"/>
                        </a:rPr>
                        <a:t>June 30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7" tooltip="1992"/>
                        </a:rPr>
                        <a:t>1992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 –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6" tooltip="June 30"/>
                        </a:rPr>
                        <a:t>June 30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8" tooltip="1998"/>
                        </a:rPr>
                        <a:t>1998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00727"/>
                  </a:ext>
                </a:extLst>
              </a:tr>
              <a:tr h="1489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9" tooltip="March 18"/>
                        </a:rPr>
                        <a:t>March 18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0" tooltip="1928"/>
                        </a:rPr>
                        <a:t>1928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 ) (age 79)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1" tooltip="Lingayen, Pangasinan"/>
                        </a:rPr>
                        <a:t>Lingayen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2" tooltip="Pangasinan"/>
                        </a:rPr>
                        <a:t>Pangasinan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3" tooltip="Philippines"/>
                        </a:rPr>
                        <a:t>Philippines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22716"/>
                  </a:ext>
                </a:extLst>
              </a:tr>
              <a:tr h="935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Political party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4" tooltip="Lakas-CMD"/>
                        </a:rPr>
                        <a:t>Lakas-Christian Muslim Democrats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628872"/>
                  </a:ext>
                </a:extLst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Spouse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5" tooltip="Amelita Ramos"/>
                        </a:rPr>
                        <a:t>Amelita Martinez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19293"/>
                  </a:ext>
                </a:extLst>
              </a:tr>
              <a:tr h="3794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6" tooltip="Military"/>
                        </a:rPr>
                        <a:t>Military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429752"/>
                  </a:ext>
                </a:extLst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Religion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  <a:hlinkClick r:id="rId17" tooltip="United Methodist Church"/>
                        </a:rPr>
                        <a:t>United Methodist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957910"/>
                  </a:ext>
                </a:extLst>
              </a:tr>
              <a:tr h="3794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Times New Roman" panose="02020603050405020304" pitchFamily="18" charset="0"/>
                        </a:rPr>
                        <a:t>Signature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askerville Old Face" panose="020206020805050203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558456"/>
                  </a:ext>
                </a:extLst>
              </a:tr>
            </a:tbl>
          </a:graphicData>
        </a:graphic>
      </p:graphicFrame>
      <p:sp>
        <p:nvSpPr>
          <p:cNvPr id="26689" name="WordArt 65">
            <a:extLst>
              <a:ext uri="{FF2B5EF4-FFF2-40B4-BE49-F238E27FC236}">
                <a16:creationId xmlns:a16="http://schemas.microsoft.com/office/drawing/2014/main" id="{CDD96C61-ABB5-2717-2869-EB255793B4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723900" y="2628900"/>
            <a:ext cx="58674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GB" sz="3600" kern="1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FIDEL V. RAMOS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66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Diosdado Macapagal">
            <a:extLst>
              <a:ext uri="{FF2B5EF4-FFF2-40B4-BE49-F238E27FC236}">
                <a16:creationId xmlns:a16="http://schemas.microsoft.com/office/drawing/2014/main" id="{1DCC4536-01F2-EC30-2A82-113451FA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81000"/>
            <a:ext cx="4816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WordArt 2">
            <a:extLst>
              <a:ext uri="{FF2B5EF4-FFF2-40B4-BE49-F238E27FC236}">
                <a16:creationId xmlns:a16="http://schemas.microsoft.com/office/drawing/2014/main" id="{3E863877-4236-A43F-3670-34D48BCF78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" y="2089150"/>
            <a:ext cx="9105900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FERDINAND MARCOS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MANUEL QUEZON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DIOSDADO MACAPAGAL</a:t>
            </a:r>
            <a:endParaRPr lang="en-GB" sz="5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EF05CB73-AAFE-0BC5-8E10-51537BA8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1752600"/>
            <a:ext cx="65849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latin typeface="Baskerville Old Face" panose="02020602080505020303" pitchFamily="18" charset="0"/>
              </a:rPr>
              <a:t>Born:</a:t>
            </a:r>
            <a:r>
              <a:rPr lang="en-US" altLang="en-US">
                <a:latin typeface="Baskerville Old Face" panose="02020602080505020303" pitchFamily="18" charset="0"/>
              </a:rPr>
              <a:t> </a:t>
            </a:r>
            <a:r>
              <a:rPr lang="en-US" altLang="en-US">
                <a:latin typeface="Baskerville Old Face" panose="02020602080505020303" pitchFamily="18" charset="0"/>
                <a:hlinkClick r:id="rId2"/>
              </a:rPr>
              <a:t>28-Sep</a:t>
            </a:r>
            <a:r>
              <a:rPr lang="en-US" altLang="en-US">
                <a:latin typeface="Baskerville Old Face" panose="02020602080505020303" pitchFamily="18" charset="0"/>
              </a:rPr>
              <a:t>-</a:t>
            </a:r>
            <a:r>
              <a:rPr lang="en-US" altLang="en-US">
                <a:latin typeface="Baskerville Old Face" panose="02020602080505020303" pitchFamily="18" charset="0"/>
                <a:hlinkClick r:id="rId3"/>
              </a:rPr>
              <a:t>1910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Birthplace:</a:t>
            </a:r>
            <a:r>
              <a:rPr lang="en-US" altLang="en-US">
                <a:latin typeface="Baskerville Old Face" panose="02020602080505020303" pitchFamily="18" charset="0"/>
              </a:rPr>
              <a:t> Lubao, Pampanga, Philippines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Died:</a:t>
            </a:r>
            <a:r>
              <a:rPr lang="en-US" altLang="en-US">
                <a:latin typeface="Baskerville Old Face" panose="02020602080505020303" pitchFamily="18" charset="0"/>
              </a:rPr>
              <a:t> </a:t>
            </a:r>
            <a:r>
              <a:rPr lang="en-US" altLang="en-US">
                <a:latin typeface="Baskerville Old Face" panose="02020602080505020303" pitchFamily="18" charset="0"/>
                <a:hlinkClick r:id="rId4"/>
              </a:rPr>
              <a:t>21-Apr</a:t>
            </a:r>
            <a:r>
              <a:rPr lang="en-US" altLang="en-US">
                <a:latin typeface="Baskerville Old Face" panose="02020602080505020303" pitchFamily="18" charset="0"/>
              </a:rPr>
              <a:t>-</a:t>
            </a:r>
            <a:r>
              <a:rPr lang="en-US" altLang="en-US">
                <a:latin typeface="Baskerville Old Face" panose="02020602080505020303" pitchFamily="18" charset="0"/>
                <a:hlinkClick r:id="rId5"/>
              </a:rPr>
              <a:t>1997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Location of death:</a:t>
            </a:r>
            <a:r>
              <a:rPr lang="en-US" altLang="en-US">
                <a:latin typeface="Baskerville Old Face" panose="02020602080505020303" pitchFamily="18" charset="0"/>
              </a:rPr>
              <a:t> Makati Medical Center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Cause of death:</a:t>
            </a:r>
            <a:r>
              <a:rPr lang="en-US" altLang="en-US">
                <a:latin typeface="Baskerville Old Face" panose="02020602080505020303" pitchFamily="18" charset="0"/>
              </a:rPr>
              <a:t> Heart Failure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Remains:</a:t>
            </a:r>
            <a:r>
              <a:rPr lang="en-US" altLang="en-US">
                <a:latin typeface="Baskerville Old Face" panose="02020602080505020303" pitchFamily="18" charset="0"/>
              </a:rPr>
              <a:t> Buried, Libingan ng mga Bayani, Taguig, Manila, Philippines</a:t>
            </a:r>
          </a:p>
          <a:p>
            <a:pPr algn="ctr"/>
            <a:r>
              <a:rPr lang="en-US" altLang="en-US" b="1">
                <a:latin typeface="Baskerville Old Face" panose="02020602080505020303" pitchFamily="18" charset="0"/>
              </a:rPr>
              <a:t>Gender:</a:t>
            </a:r>
            <a:r>
              <a:rPr lang="en-US" altLang="en-US">
                <a:latin typeface="Baskerville Old Face" panose="02020602080505020303" pitchFamily="18" charset="0"/>
              </a:rPr>
              <a:t> Male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Religion:</a:t>
            </a:r>
            <a:r>
              <a:rPr lang="en-US" altLang="en-US">
                <a:latin typeface="Baskerville Old Face" panose="02020602080505020303" pitchFamily="18" charset="0"/>
              </a:rPr>
              <a:t> </a:t>
            </a:r>
            <a:r>
              <a:rPr lang="en-US" altLang="en-US">
                <a:latin typeface="Baskerville Old Face" panose="02020602080505020303" pitchFamily="18" charset="0"/>
                <a:hlinkClick r:id="rId6"/>
              </a:rPr>
              <a:t>Roman Catholic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Race or Ethnicity:</a:t>
            </a:r>
            <a:r>
              <a:rPr lang="en-US" altLang="en-US">
                <a:latin typeface="Baskerville Old Face" panose="02020602080505020303" pitchFamily="18" charset="0"/>
              </a:rPr>
              <a:t> Asian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Sexual orientation:</a:t>
            </a:r>
            <a:r>
              <a:rPr lang="en-US" altLang="en-US">
                <a:latin typeface="Baskerville Old Face" panose="02020602080505020303" pitchFamily="18" charset="0"/>
              </a:rPr>
              <a:t> Straight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Occupation:</a:t>
            </a:r>
            <a:r>
              <a:rPr lang="en-US" altLang="en-US">
                <a:latin typeface="Baskerville Old Face" panose="02020602080505020303" pitchFamily="18" charset="0"/>
              </a:rPr>
              <a:t> Head of State </a:t>
            </a:r>
          </a:p>
          <a:p>
            <a:pPr algn="ctr"/>
            <a:r>
              <a:rPr lang="en-US" altLang="en-US" b="1">
                <a:latin typeface="Baskerville Old Face" panose="02020602080505020303" pitchFamily="18" charset="0"/>
              </a:rPr>
              <a:t>Nationality:</a:t>
            </a:r>
            <a:r>
              <a:rPr lang="en-US" altLang="en-US">
                <a:latin typeface="Baskerville Old Face" panose="02020602080505020303" pitchFamily="18" charset="0"/>
              </a:rPr>
              <a:t> Philippines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Executive summary:</a:t>
            </a:r>
            <a:r>
              <a:rPr lang="en-US" altLang="en-US">
                <a:latin typeface="Baskerville Old Face" panose="02020602080505020303" pitchFamily="18" charset="0"/>
              </a:rPr>
              <a:t> 9th President of the Philippines </a:t>
            </a:r>
          </a:p>
          <a:p>
            <a:pPr algn="ctr"/>
            <a:r>
              <a:rPr lang="en-US" altLang="en-US" b="1">
                <a:latin typeface="Baskerville Old Face" panose="02020602080505020303" pitchFamily="18" charset="0"/>
              </a:rPr>
              <a:t>Father:</a:t>
            </a:r>
            <a:r>
              <a:rPr lang="en-US" altLang="en-US">
                <a:latin typeface="Baskerville Old Face" panose="02020602080505020303" pitchFamily="18" charset="0"/>
              </a:rPr>
              <a:t> Urbano Macapagal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Mother:</a:t>
            </a:r>
            <a:r>
              <a:rPr lang="en-US" altLang="en-US">
                <a:latin typeface="Baskerville Old Face" panose="02020602080505020303" pitchFamily="18" charset="0"/>
              </a:rPr>
              <a:t> Romana Pangan</a:t>
            </a:r>
            <a:br>
              <a:rPr lang="en-US" altLang="en-US">
                <a:latin typeface="Baskerville Old Face" panose="02020602080505020303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</a:rPr>
              <a:t>Daughter:</a:t>
            </a:r>
            <a:r>
              <a:rPr lang="en-US" altLang="en-US">
                <a:latin typeface="Baskerville Old Face" panose="02020602080505020303" pitchFamily="18" charset="0"/>
              </a:rPr>
              <a:t> </a:t>
            </a:r>
            <a:r>
              <a:rPr lang="en-US" altLang="en-US">
                <a:latin typeface="Baskerville Old Face" panose="02020602080505020303" pitchFamily="18" charset="0"/>
                <a:hlinkClick r:id="rId7"/>
              </a:rPr>
              <a:t>Gloria Macapagal-Arroyo</a:t>
            </a:r>
            <a:r>
              <a:rPr lang="en-US" altLang="en-US">
                <a:latin typeface="Baskerville Old Face" panose="02020602080505020303" pitchFamily="18" charset="0"/>
              </a:rPr>
              <a:t> (President of the Philippines)</a:t>
            </a:r>
          </a:p>
          <a:p>
            <a:pPr algn="ctr"/>
            <a:r>
              <a:rPr lang="en-US" altLang="en-US">
                <a:latin typeface="Baskerville Old Face" panose="02020602080505020303" pitchFamily="18" charset="0"/>
              </a:rPr>
              <a:t>        </a:t>
            </a:r>
            <a:r>
              <a:rPr lang="en-US" altLang="en-US">
                <a:latin typeface="Baskerville Old Face" panose="02020602080505020303" pitchFamily="18" charset="0"/>
                <a:hlinkClick r:id="rId8"/>
              </a:rPr>
              <a:t>President of the Philippines</a:t>
            </a:r>
            <a:r>
              <a:rPr lang="en-US" altLang="en-US">
                <a:latin typeface="Baskerville Old Face" panose="02020602080505020303" pitchFamily="18" charset="0"/>
              </a:rPr>
              <a:t> 30-Dec-1961 to 30-Dec-1965</a:t>
            </a:r>
          </a:p>
        </p:txBody>
      </p:sp>
      <p:sp>
        <p:nvSpPr>
          <p:cNvPr id="251907" name="WordArt 3">
            <a:extLst>
              <a:ext uri="{FF2B5EF4-FFF2-40B4-BE49-F238E27FC236}">
                <a16:creationId xmlns:a16="http://schemas.microsoft.com/office/drawing/2014/main" id="{E3B6F801-2C8F-D09C-E16E-11E1C734D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8077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DIOSDADO MACAPAGAL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>
            <a:extLst>
              <a:ext uri="{FF2B5EF4-FFF2-40B4-BE49-F238E27FC236}">
                <a16:creationId xmlns:a16="http://schemas.microsoft.com/office/drawing/2014/main" id="{C7E5A63F-9FEE-79CD-46A5-5661DC9E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2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2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Corazon Aquino">
            <a:extLst>
              <a:ext uri="{FF2B5EF4-FFF2-40B4-BE49-F238E27FC236}">
                <a16:creationId xmlns:a16="http://schemas.microsoft.com/office/drawing/2014/main" id="{5603E8EB-C89B-ED1D-293D-F3020199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81000"/>
            <a:ext cx="55578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WordArt 2">
            <a:extLst>
              <a:ext uri="{FF2B5EF4-FFF2-40B4-BE49-F238E27FC236}">
                <a16:creationId xmlns:a16="http://schemas.microsoft.com/office/drawing/2014/main" id="{C2282B0F-18AC-A73F-D2D5-DADCA008A9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9163" y="2089150"/>
            <a:ext cx="7305675" cy="268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CORAZON AQUINO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LOREN LEGARDA</a:t>
            </a:r>
          </a:p>
          <a:p>
            <a:pPr algn="ctr"/>
            <a:r>
              <a:rPr lang="pt-B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MIRIAM SANTIAGO</a:t>
            </a:r>
            <a:endParaRPr lang="en-GB" sz="5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08E092FB-318F-8A74-A0C8-9A8216DEF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4325"/>
            <a:ext cx="63246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Born: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2"/>
              </a:rPr>
              <a:t>25-Jan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3"/>
              </a:rPr>
              <a:t>1933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Birthplace: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  <a:hlinkClick r:id="rId4"/>
              </a:rPr>
              <a:t>Manila, Philippines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Gender: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Female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Race or Ethnicity: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Other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Sexual orientation: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Straight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Occupation: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Head of State 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Nationality: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Philippines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Executive summary: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Former housewife turned political widow </a:t>
            </a:r>
            <a:endParaRPr lang="en-US" altLang="en-US">
              <a:latin typeface="Baskerville Old Face" panose="02020602080505020303" pitchFamily="18" charset="0"/>
            </a:endParaRPr>
          </a:p>
          <a:p>
            <a:pPr algn="ctr" eaLnBrk="0" hangingPunct="0"/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Father: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José Cojuangco, Sr.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Baskerville Old Face" panose="02020602080505020303" pitchFamily="18" charset="0"/>
                <a:cs typeface="Times New Roman" panose="02020603050405020304" pitchFamily="18" charset="0"/>
              </a:rPr>
              <a:t>Husband: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  <a:hlinkClick r:id="rId5"/>
              </a:rPr>
              <a:t>Benigno Aquino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(Philippine Senator, m. 1955, five children, d. 1983 assassination)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    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  <a:hlinkClick r:id="rId6"/>
              </a:rPr>
              <a:t>President of the Philippines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25-Feb-1986 to 30-Jun-1992</a:t>
            </a:r>
            <a:b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    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  <a:hlinkClick r:id="rId7"/>
              </a:rPr>
              <a:t>Time Man of the Year</a:t>
            </a:r>
            <a:r>
              <a:rPr lang="en-US" altLang="en-US">
                <a:latin typeface="Baskerville Old Face" panose="02020602080505020303" pitchFamily="18" charset="0"/>
                <a:cs typeface="Times New Roman" panose="02020603050405020304" pitchFamily="18" charset="0"/>
              </a:rPr>
              <a:t> 1986</a:t>
            </a:r>
            <a:endParaRPr lang="en-US" altLang="en-US">
              <a:latin typeface="Baskerville Old Face" panose="02020602080505020303" pitchFamily="18" charset="0"/>
            </a:endParaRPr>
          </a:p>
        </p:txBody>
      </p:sp>
      <p:sp>
        <p:nvSpPr>
          <p:cNvPr id="245763" name="WordArt 3">
            <a:extLst>
              <a:ext uri="{FF2B5EF4-FFF2-40B4-BE49-F238E27FC236}">
                <a16:creationId xmlns:a16="http://schemas.microsoft.com/office/drawing/2014/main" id="{07AB71B9-5C91-60A0-F628-3E3540AFBE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143500" y="2933700"/>
            <a:ext cx="52578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lgerian" panose="04020705040A02060702" pitchFamily="82" charset="0"/>
              </a:rPr>
              <a:t>CORAZON AQUINO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>
            <a:extLst>
              <a:ext uri="{FF2B5EF4-FFF2-40B4-BE49-F238E27FC236}">
                <a16:creationId xmlns:a16="http://schemas.microsoft.com/office/drawing/2014/main" id="{6580DFC7-8B2B-8063-D9E7-E481A3C3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8435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WordArt 3">
            <a:extLst>
              <a:ext uri="{FF2B5EF4-FFF2-40B4-BE49-F238E27FC236}">
                <a16:creationId xmlns:a16="http://schemas.microsoft.com/office/drawing/2014/main" id="{E9524926-0713-A251-9752-6696BC96BE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343900" cy="2457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A. FERDINAND MARCOS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B. JOSE LAUREL</a:t>
            </a:r>
          </a:p>
          <a:p>
            <a:pPr algn="ctr"/>
            <a:r>
              <a:rPr lang="en-GB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empus Sans ITC" panose="04020404030D07020202" pitchFamily="82" charset="0"/>
              </a:rPr>
              <a:t>C. JOSEPH ESTRADA</a:t>
            </a:r>
          </a:p>
        </p:txBody>
      </p:sp>
    </p:spTree>
  </p:cSld>
  <p:clrMapOvr>
    <a:masterClrMapping/>
  </p:clrMapOvr>
  <p:transition spd="slow">
    <p:comb dir="vert"/>
  </p:transition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1_Quadrant">
  <a:themeElements>
    <a:clrScheme name="1_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1_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176</TotalTime>
  <Words>1365</Words>
  <Application>Microsoft Office PowerPoint</Application>
  <PresentationFormat>On-screen Show (4:3)</PresentationFormat>
  <Paragraphs>211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44</vt:i4>
      </vt:variant>
    </vt:vector>
  </HeadingPairs>
  <TitlesOfParts>
    <vt:vector size="81" baseType="lpstr">
      <vt:lpstr>Arial</vt:lpstr>
      <vt:lpstr>Times New Roman</vt:lpstr>
      <vt:lpstr>Verdana</vt:lpstr>
      <vt:lpstr>Wingdings</vt:lpstr>
      <vt:lpstr>Garamond</vt:lpstr>
      <vt:lpstr>Tahoma</vt:lpstr>
      <vt:lpstr>Arial Black</vt:lpstr>
      <vt:lpstr>Baskerville Old Face</vt:lpstr>
      <vt:lpstr>Eclipse</vt:lpstr>
      <vt:lpstr>Network</vt:lpstr>
      <vt:lpstr>Profile</vt:lpstr>
      <vt:lpstr>Stream</vt:lpstr>
      <vt:lpstr>Echo</vt:lpstr>
      <vt:lpstr>Mountain Top</vt:lpstr>
      <vt:lpstr>Pixel</vt:lpstr>
      <vt:lpstr>Watermark</vt:lpstr>
      <vt:lpstr>Layers</vt:lpstr>
      <vt:lpstr>Maple</vt:lpstr>
      <vt:lpstr>Capsules</vt:lpstr>
      <vt:lpstr>Slit</vt:lpstr>
      <vt:lpstr>Teamwork</vt:lpstr>
      <vt:lpstr>Globe</vt:lpstr>
      <vt:lpstr>Balance</vt:lpstr>
      <vt:lpstr>Cliff</vt:lpstr>
      <vt:lpstr>Competition</vt:lpstr>
      <vt:lpstr>Orbit</vt:lpstr>
      <vt:lpstr>Balloons</vt:lpstr>
      <vt:lpstr>Textured</vt:lpstr>
      <vt:lpstr>Edge</vt:lpstr>
      <vt:lpstr>Glass Layers</vt:lpstr>
      <vt:lpstr>Ocean</vt:lpstr>
      <vt:lpstr>Axis</vt:lpstr>
      <vt:lpstr>Fireworks</vt:lpstr>
      <vt:lpstr>Quadrant</vt:lpstr>
      <vt:lpstr>1_Quadrant</vt:lpstr>
      <vt:lpstr>Blends</vt:lpstr>
      <vt:lpstr>Cascade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001001700800s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Presidents of the Phillipines</dc:title>
  <dc:creator>Mr Ramos</dc:creator>
  <cp:lastModifiedBy>Nayan GRIFFITHS</cp:lastModifiedBy>
  <cp:revision>5</cp:revision>
  <dcterms:created xsi:type="dcterms:W3CDTF">2008-01-21T03:54:54Z</dcterms:created>
  <dcterms:modified xsi:type="dcterms:W3CDTF">2023-06-06T10:48:01Z</dcterms:modified>
</cp:coreProperties>
</file>